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542" r:id="rId2"/>
    <p:sldId id="329" r:id="rId3"/>
    <p:sldId id="544" r:id="rId4"/>
    <p:sldId id="546" r:id="rId5"/>
    <p:sldId id="547" r:id="rId6"/>
    <p:sldId id="548" r:id="rId7"/>
    <p:sldId id="549" r:id="rId8"/>
    <p:sldId id="550" r:id="rId9"/>
    <p:sldId id="551" r:id="rId10"/>
    <p:sldId id="545" r:id="rId11"/>
    <p:sldId id="553" r:id="rId12"/>
    <p:sldId id="554" r:id="rId13"/>
    <p:sldId id="552" r:id="rId14"/>
    <p:sldId id="555" r:id="rId15"/>
    <p:sldId id="557" r:id="rId16"/>
    <p:sldId id="556" r:id="rId17"/>
    <p:sldId id="558" r:id="rId18"/>
    <p:sldId id="367" r:id="rId19"/>
  </p:sldIdLst>
  <p:sldSz cx="12192000" cy="6858000"/>
  <p:notesSz cx="6858000" cy="9144000"/>
  <p:embeddedFontLst>
    <p:embeddedFont>
      <p:font typeface="Amazon Ember" panose="020B0603020204020204" pitchFamily="34" charset="0"/>
      <p:regular r:id="rId22"/>
      <p:bold r:id="rId23"/>
      <p:italic r:id="rId24"/>
      <p:boldItalic r:id="rId25"/>
    </p:embeddedFont>
    <p:embeddedFont>
      <p:font typeface="Amazon Ember Display" panose="020F0603020204020204" pitchFamily="34" charset="0"/>
      <p:regular r:id="rId26"/>
      <p:bold r:id="rId27"/>
      <p:italic r:id="rId28"/>
      <p:boldItalic r:id="rId29"/>
    </p:embeddedFont>
    <p:embeddedFont>
      <p:font typeface="Amazon Ember Mono" panose="020B0509020204020204" pitchFamily="49" charset="0"/>
      <p:regular r:id="rId30"/>
      <p:bold r:id="rId31"/>
    </p:embeddedFont>
    <p:embeddedFont>
      <p:font typeface="Lucida Console" panose="020B0609040504020204" pitchFamily="49" charset="0"/>
      <p:regular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ernal" id="{8806E88D-7D3F-475C-A6F5-14A5B6CD3EBE}">
          <p14:sldIdLst>
            <p14:sldId id="542"/>
          </p14:sldIdLst>
        </p14:section>
        <p14:section name="Title" id="{C031B4F7-203D-4933-B8ED-1230BA45AC84}">
          <p14:sldIdLst>
            <p14:sldId id="329"/>
          </p14:sldIdLst>
        </p14:section>
        <p14:section name="Content" id="{AC217B2E-702F-449D-9AAC-41EB9286FBE4}">
          <p14:sldIdLst>
            <p14:sldId id="544"/>
            <p14:sldId id="546"/>
            <p14:sldId id="547"/>
            <p14:sldId id="548"/>
            <p14:sldId id="549"/>
            <p14:sldId id="550"/>
            <p14:sldId id="551"/>
            <p14:sldId id="545"/>
            <p14:sldId id="553"/>
            <p14:sldId id="554"/>
            <p14:sldId id="552"/>
            <p14:sldId id="555"/>
            <p14:sldId id="557"/>
            <p14:sldId id="556"/>
            <p14:sldId id="558"/>
          </p14:sldIdLst>
        </p14:section>
        <p14:section name="End" id="{7E98B0BD-72E6-4477-9B70-9A023E279BCE}">
          <p14:sldIdLst>
            <p14:sldId id="36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CC"/>
    <a:srgbClr val="FFAD97"/>
    <a:srgbClr val="9FFCEA"/>
    <a:srgbClr val="7CE8F4"/>
    <a:srgbClr val="FFD7BC"/>
    <a:srgbClr val="FFFFFF"/>
    <a:srgbClr val="191919"/>
    <a:srgbClr val="0000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912C8C85-51F0-491E-9774-3900AFEF0FD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83" autoAdjust="0"/>
    <p:restoredTop sz="96215" autoAdjust="0"/>
  </p:normalViewPr>
  <p:slideViewPr>
    <p:cSldViewPr snapToGrid="0">
      <p:cViewPr varScale="1">
        <p:scale>
          <a:sx n="107" d="100"/>
          <a:sy n="107" d="100"/>
        </p:scale>
        <p:origin x="67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1" d="100"/>
          <a:sy n="81" d="100"/>
        </p:scale>
        <p:origin x="3894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30B3F9-42E9-426B-B3D2-D6012D7491A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19431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algn="ctr"/>
            <a:fld id="{C71F7584-9745-40DA-BD49-9A41A97B2D2E}" type="slidenum">
              <a:rPr lang="en-US" sz="1000" smtClean="0"/>
              <a:pPr algn="ctr"/>
              <a:t>‹#›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129253005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38150" y="457200"/>
            <a:ext cx="5981700" cy="3364706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419100" y="4197679"/>
            <a:ext cx="6000750" cy="432880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9431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1000"/>
            </a:lvl1pPr>
          </a:lstStyle>
          <a:p>
            <a:fld id="{A3D89E5F-BEEF-42A1-A57B-E5A736D5119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8719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spcAft>
        <a:spcPts val="30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225425" indent="-106363" algn="l" defTabSz="914400" rtl="0" eaLnBrk="1" latinLnBrk="0" hangingPunct="1">
      <a:spcAft>
        <a:spcPts val="300"/>
      </a:spcAft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463550" indent="-119063" algn="l" defTabSz="914400" rtl="0" eaLnBrk="1" latinLnBrk="0" hangingPunct="1">
      <a:spcAft>
        <a:spcPts val="300"/>
      </a:spcAft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747713" indent="-119063" algn="l" defTabSz="914400" rtl="0" eaLnBrk="1" latinLnBrk="0" hangingPunct="1">
      <a:spcAft>
        <a:spcPts val="300"/>
      </a:spcAft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973138" indent="-117475" algn="l" defTabSz="914400" rtl="0" eaLnBrk="1" latinLnBrk="0" hangingPunct="1">
      <a:spcAft>
        <a:spcPts val="300"/>
      </a:spcAft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pos="2160" userDrawn="1">
          <p15:clr>
            <a:srgbClr val="F26B43"/>
          </p15:clr>
        </p15:guide>
        <p15:guide id="2" orient="horz" pos="2880" userDrawn="1">
          <p15:clr>
            <a:srgbClr val="F26B43"/>
          </p15:clr>
        </p15:guide>
        <p15:guide id="3" pos="264" userDrawn="1">
          <p15:clr>
            <a:srgbClr val="F26B43"/>
          </p15:clr>
        </p15:guide>
        <p15:guide id="4" pos="4056" userDrawn="1">
          <p15:clr>
            <a:srgbClr val="F26B43"/>
          </p15:clr>
        </p15:guide>
        <p15:guide id="5" orient="horz" pos="288" userDrawn="1">
          <p15:clr>
            <a:srgbClr val="F26B43"/>
          </p15:clr>
        </p15:guide>
        <p15:guide id="6" orient="horz" pos="2640" userDrawn="1">
          <p15:clr>
            <a:srgbClr val="F26B43"/>
          </p15:clr>
        </p15:guide>
      </p15:sldGuideLst>
    </p:ext>
  </p:extLst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BCCD5696-3AFE-CA4C-A90F-AFBFD792D8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66" y="0"/>
            <a:ext cx="12189533" cy="6859388"/>
          </a:xfrm>
          <a:prstGeom prst="rect">
            <a:avLst/>
          </a:prstGeom>
        </p:spPr>
      </p:pic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5198CE74-81AB-EE4D-8D00-270FFD0D823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1729418"/>
            <a:ext cx="6477002" cy="361335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900" b="1" i="0" cap="all" spc="300" baseline="0">
                <a:solidFill>
                  <a:srgbClr val="9FFCEA"/>
                </a:solidFill>
                <a:latin typeface="Amazon Ember Mono" panose="020B0709020204020204" pitchFamily="49" charset="0"/>
                <a:ea typeface="Amazon Ember Mono" panose="020B0709020204020204" pitchFamily="49" charset="0"/>
                <a:cs typeface="Amazon Ember Mono" panose="020B0709020204020204" pitchFamily="49" charset="0"/>
              </a:defRPr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065C4798-7956-C74D-8691-753278F1C7B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8" y="2126159"/>
            <a:ext cx="6460999" cy="757130"/>
          </a:xfrm>
        </p:spPr>
        <p:txBody>
          <a:bodyPr wrap="square" anchor="t" anchorCtr="0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94A03954-750D-4040-9BE9-D81EAD6F0CD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2906719"/>
            <a:ext cx="6460998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4349712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4762500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A566433-9A66-4563-5F56-A9FEE74781A0}"/>
              </a:ext>
            </a:extLst>
          </p:cNvPr>
          <p:cNvSpPr txBox="1"/>
          <p:nvPr userDrawn="1"/>
        </p:nvSpPr>
        <p:spPr>
          <a:xfrm>
            <a:off x="504476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</a:t>
            </a:r>
            <a:fld id="{E59B6FD5-3D56-C643-A5C0-5E9DC034BBB5}" type="datetimeyyyy">
              <a:rPr lang="en-US" sz="600" smtClean="0">
                <a:solidFill>
                  <a:schemeClr val="tx1"/>
                </a:solidFill>
              </a:rPr>
              <a:t>2024</a:t>
            </a:fld>
            <a:r>
              <a:rPr lang="en-US" sz="600" dirty="0">
                <a:solidFill>
                  <a:schemeClr val="tx1"/>
                </a:solidFill>
              </a:rPr>
              <a:t>, Amazon Web Services, Inc. or its affiliates. All rights reserved. Amazon Confidential and Trademark.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5E142CD-4E4A-41C7-A848-F44FFC248EA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502" y="551423"/>
            <a:ext cx="1003173" cy="600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224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 userDrawn="1">
          <p15:clr>
            <a:srgbClr val="FBAE40"/>
          </p15:clr>
        </p15:guide>
        <p15:guide id="3" orient="horz" pos="2736" userDrawn="1">
          <p15:clr>
            <a:srgbClr val="FBAE40"/>
          </p15:clr>
        </p15:guide>
        <p15:guide id="4" orient="horz" pos="1272" userDrawn="1">
          <p15:clr>
            <a:srgbClr val="FBAE40"/>
          </p15:clr>
        </p15:guide>
        <p15:guide id="5" orient="horz" pos="1728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olor set 3 - block comp 2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1DD098-1948-AEE8-9789-45887A0FAE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191996" cy="6861572"/>
          </a:xfrm>
          <a:prstGeom prst="rect">
            <a:avLst/>
          </a:prstGeom>
        </p:spPr>
      </p:pic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6DCA5436-9622-A05C-C27B-7B5E33DB035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1729418"/>
            <a:ext cx="6337853" cy="361335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900" b="1" i="0" cap="all" spc="300" baseline="0">
                <a:solidFill>
                  <a:srgbClr val="9FFCEA"/>
                </a:solidFill>
                <a:latin typeface="Amazon Ember Mono" panose="020B0709020204020204" pitchFamily="49" charset="0"/>
                <a:ea typeface="Amazon Ember Mono" panose="020B0709020204020204" pitchFamily="49" charset="0"/>
                <a:cs typeface="Amazon Ember Mono" panose="020B0709020204020204" pitchFamily="49" charset="0"/>
              </a:defRPr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B8DE4AC-AB45-8A42-A9DB-9A2F5C33BE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9" y="2126159"/>
            <a:ext cx="6337854" cy="757130"/>
          </a:xfrm>
        </p:spPr>
        <p:txBody>
          <a:bodyPr wrap="square" anchor="t" anchorCtr="0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C5D3C39E-991A-7C43-B950-F707ACD43B6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2906719"/>
            <a:ext cx="6337853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4349712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4762500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CE4815-926B-43B6-82AB-971B1A89CEF6}"/>
              </a:ext>
            </a:extLst>
          </p:cNvPr>
          <p:cNvSpPr txBox="1"/>
          <p:nvPr userDrawn="1"/>
        </p:nvSpPr>
        <p:spPr>
          <a:xfrm>
            <a:off x="504476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</a:t>
            </a:r>
            <a:fld id="{A700B085-D1B8-B14C-8D3B-516263D1C318}" type="datetimeyyyy">
              <a:rPr lang="en-US" sz="600" smtClean="0">
                <a:solidFill>
                  <a:schemeClr val="tx1"/>
                </a:solidFill>
              </a:rPr>
              <a:t>2024</a:t>
            </a:fld>
            <a:r>
              <a:rPr lang="en-US" sz="600" dirty="0">
                <a:solidFill>
                  <a:schemeClr val="tx1"/>
                </a:solidFill>
              </a:rPr>
              <a:t>, Amazon Web Services, Inc. or its affiliates. All rights reserved. Amazon Confidential and Trademark.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26334D1-7325-4F4F-9F01-ED31BDB762B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502" y="551423"/>
            <a:ext cx="1003173" cy="600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53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olor set 3 - block comp 2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1DD098-1948-AEE8-9789-45887A0FAE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191996" cy="6861571"/>
          </a:xfrm>
          <a:prstGeom prst="rect">
            <a:avLst/>
          </a:prstGeom>
        </p:spPr>
      </p:pic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E62A2447-5073-7A3B-6E85-303ABCDBCC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1729418"/>
            <a:ext cx="6337853" cy="361335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900" b="1" i="0" cap="all" spc="300" baseline="0">
                <a:solidFill>
                  <a:srgbClr val="9FFCEA"/>
                </a:solidFill>
                <a:latin typeface="Amazon Ember Mono" panose="020B0709020204020204" pitchFamily="49" charset="0"/>
                <a:ea typeface="Amazon Ember Mono" panose="020B0709020204020204" pitchFamily="49" charset="0"/>
                <a:cs typeface="Amazon Ember Mono" panose="020B0709020204020204" pitchFamily="49" charset="0"/>
              </a:defRPr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B8DE4AC-AB45-8A42-A9DB-9A2F5C33BE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9" y="2126159"/>
            <a:ext cx="6337854" cy="757130"/>
          </a:xfrm>
        </p:spPr>
        <p:txBody>
          <a:bodyPr wrap="square" anchor="t" anchorCtr="0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C5D3C39E-991A-7C43-B950-F707ACD43B6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2906719"/>
            <a:ext cx="6337853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4349712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4762500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CE4815-926B-43B6-82AB-971B1A89CEF6}"/>
              </a:ext>
            </a:extLst>
          </p:cNvPr>
          <p:cNvSpPr txBox="1"/>
          <p:nvPr userDrawn="1"/>
        </p:nvSpPr>
        <p:spPr>
          <a:xfrm>
            <a:off x="504476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</a:t>
            </a:r>
            <a:fld id="{A700B085-D1B8-B14C-8D3B-516263D1C318}" type="datetimeyyyy">
              <a:rPr lang="en-US" sz="600" smtClean="0">
                <a:solidFill>
                  <a:schemeClr val="tx1"/>
                </a:solidFill>
              </a:rPr>
              <a:t>2024</a:t>
            </a:fld>
            <a:r>
              <a:rPr lang="en-US" sz="600" dirty="0">
                <a:solidFill>
                  <a:schemeClr val="tx1"/>
                </a:solidFill>
              </a:rPr>
              <a:t>, Amazon Web Services, Inc. or its affiliates. All rights reserved. Amazon Confidential and Trademark.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7CA15A1-767B-4297-9A93-A30C15C278F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502" y="551423"/>
            <a:ext cx="1003173" cy="600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650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olor set 3 - block comp 3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1DD098-1948-AEE8-9789-45887A0FAE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191996" cy="6861572"/>
          </a:xfrm>
          <a:prstGeom prst="rect">
            <a:avLst/>
          </a:prstGeom>
        </p:spPr>
      </p:pic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AE19F132-F1A1-AE10-2AF2-50896C8501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1729418"/>
            <a:ext cx="6460998" cy="361335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900" b="1" i="0" cap="all" spc="300" baseline="0">
                <a:solidFill>
                  <a:srgbClr val="9FFCEA"/>
                </a:solidFill>
                <a:latin typeface="Amazon Ember Mono" panose="020B0709020204020204" pitchFamily="49" charset="0"/>
                <a:ea typeface="Amazon Ember Mono" panose="020B0709020204020204" pitchFamily="49" charset="0"/>
                <a:cs typeface="Amazon Ember Mono" panose="020B0709020204020204" pitchFamily="49" charset="0"/>
              </a:defRPr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B8DE4AC-AB45-8A42-A9DB-9A2F5C33BE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8" y="2126159"/>
            <a:ext cx="6460999" cy="757130"/>
          </a:xfrm>
        </p:spPr>
        <p:txBody>
          <a:bodyPr wrap="square" anchor="t" anchorCtr="0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C5D3C39E-991A-7C43-B950-F707ACD43B6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2906719"/>
            <a:ext cx="6460998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4349712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4762500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CE4815-926B-43B6-82AB-971B1A89CEF6}"/>
              </a:ext>
            </a:extLst>
          </p:cNvPr>
          <p:cNvSpPr txBox="1"/>
          <p:nvPr userDrawn="1"/>
        </p:nvSpPr>
        <p:spPr>
          <a:xfrm>
            <a:off x="504476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</a:t>
            </a:r>
            <a:fld id="{A700B085-D1B8-B14C-8D3B-516263D1C318}" type="datetimeyyyy">
              <a:rPr lang="en-US" sz="600" smtClean="0">
                <a:solidFill>
                  <a:schemeClr val="tx1"/>
                </a:solidFill>
              </a:rPr>
              <a:t>2024</a:t>
            </a:fld>
            <a:r>
              <a:rPr lang="en-US" sz="600" dirty="0">
                <a:solidFill>
                  <a:schemeClr val="tx1"/>
                </a:solidFill>
              </a:rPr>
              <a:t>, Amazon Web Services, Inc. or its affiliates. All rights reserved. Amazon Confidential and Trademark.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1F98A79-B3D7-4839-A106-6E70AA1BA58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502" y="551423"/>
            <a:ext cx="1003173" cy="600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911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olor set 3 - block comp 3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1DD098-1948-AEE8-9789-45887A0FAE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191996" cy="6861571"/>
          </a:xfrm>
          <a:prstGeom prst="rect">
            <a:avLst/>
          </a:prstGeom>
        </p:spPr>
      </p:pic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D42D2DFD-F2EF-37A8-9BF2-7EF03ABE921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1729418"/>
            <a:ext cx="6460998" cy="361335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900" b="1" i="0" cap="all" spc="300" baseline="0">
                <a:solidFill>
                  <a:srgbClr val="9FFCEA"/>
                </a:solidFill>
                <a:latin typeface="Amazon Ember Mono" panose="020B0709020204020204" pitchFamily="49" charset="0"/>
                <a:ea typeface="Amazon Ember Mono" panose="020B0709020204020204" pitchFamily="49" charset="0"/>
                <a:cs typeface="Amazon Ember Mono" panose="020B0709020204020204" pitchFamily="49" charset="0"/>
              </a:defRPr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B8DE4AC-AB45-8A42-A9DB-9A2F5C33BE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8" y="2126159"/>
            <a:ext cx="6460999" cy="757130"/>
          </a:xfrm>
        </p:spPr>
        <p:txBody>
          <a:bodyPr wrap="square" anchor="t" anchorCtr="0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C5D3C39E-991A-7C43-B950-F707ACD43B6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2906719"/>
            <a:ext cx="6460998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4349712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4762500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CE4815-926B-43B6-82AB-971B1A89CEF6}"/>
              </a:ext>
            </a:extLst>
          </p:cNvPr>
          <p:cNvSpPr txBox="1"/>
          <p:nvPr userDrawn="1"/>
        </p:nvSpPr>
        <p:spPr>
          <a:xfrm>
            <a:off x="504476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</a:t>
            </a:r>
            <a:fld id="{A700B085-D1B8-B14C-8D3B-516263D1C318}" type="datetimeyyyy">
              <a:rPr lang="en-US" sz="600" smtClean="0">
                <a:solidFill>
                  <a:schemeClr val="tx1"/>
                </a:solidFill>
              </a:rPr>
              <a:t>2024</a:t>
            </a:fld>
            <a:r>
              <a:rPr lang="en-US" sz="600" dirty="0">
                <a:solidFill>
                  <a:schemeClr val="tx1"/>
                </a:solidFill>
              </a:rPr>
              <a:t>, Amazon Web Services, Inc. or its affiliates. All rights reserved. Amazon Confidential and Trademark.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B928552-1198-43E6-9948-483196E6ABB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502" y="551423"/>
            <a:ext cx="1003173" cy="600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720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olor set 3 - block comp 3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1DD098-1948-AEE8-9789-45887A0FAE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1995" cy="6861571"/>
          </a:xfrm>
          <a:prstGeom prst="rect">
            <a:avLst/>
          </a:prstGeom>
        </p:spPr>
      </p:pic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147FD97B-0850-D701-22AE-692E67CA686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1729418"/>
            <a:ext cx="6460998" cy="361335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900" b="1" i="0" cap="all" spc="300" baseline="0">
                <a:solidFill>
                  <a:srgbClr val="9FFCEA"/>
                </a:solidFill>
                <a:latin typeface="Amazon Ember Mono" panose="020B0709020204020204" pitchFamily="49" charset="0"/>
                <a:ea typeface="Amazon Ember Mono" panose="020B0709020204020204" pitchFamily="49" charset="0"/>
                <a:cs typeface="Amazon Ember Mono" panose="020B0709020204020204" pitchFamily="49" charset="0"/>
              </a:defRPr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B8DE4AC-AB45-8A42-A9DB-9A2F5C33BE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8" y="2126159"/>
            <a:ext cx="6460999" cy="757130"/>
          </a:xfrm>
        </p:spPr>
        <p:txBody>
          <a:bodyPr wrap="square" anchor="t" anchorCtr="0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C5D3C39E-991A-7C43-B950-F707ACD43B6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2906719"/>
            <a:ext cx="6460998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4349712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4762500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CE4815-926B-43B6-82AB-971B1A89CEF6}"/>
              </a:ext>
            </a:extLst>
          </p:cNvPr>
          <p:cNvSpPr txBox="1"/>
          <p:nvPr userDrawn="1"/>
        </p:nvSpPr>
        <p:spPr>
          <a:xfrm>
            <a:off x="504476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</a:t>
            </a:r>
            <a:fld id="{A700B085-D1B8-B14C-8D3B-516263D1C318}" type="datetimeyyyy">
              <a:rPr lang="en-US" sz="600" smtClean="0">
                <a:solidFill>
                  <a:schemeClr val="tx1"/>
                </a:solidFill>
              </a:rPr>
              <a:t>2024</a:t>
            </a:fld>
            <a:r>
              <a:rPr lang="en-US" sz="600" dirty="0">
                <a:solidFill>
                  <a:schemeClr val="tx1"/>
                </a:solidFill>
              </a:rPr>
              <a:t>, Amazon Web Services, Inc. or its affiliates. All rights reserved. Amazon Confidential and Trademark.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9515370-FB52-4CBF-B7CE-AF10424A78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502" y="551423"/>
            <a:ext cx="1003173" cy="600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610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91CB6-D820-4A96-8204-600D7D9568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Agenda layout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1750401-572B-4B45-BF07-5D528B05F88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1714500"/>
            <a:ext cx="10972800" cy="4495800"/>
          </a:xfrm>
        </p:spPr>
        <p:txBody>
          <a:bodyPr/>
          <a:lstStyle>
            <a:lvl1pPr marL="0" indent="0">
              <a:spcAft>
                <a:spcPts val="3000"/>
              </a:spcAft>
              <a:buNone/>
              <a:defRPr sz="2400"/>
            </a:lvl1pPr>
            <a:lvl2pPr marL="0" indent="0">
              <a:spcAft>
                <a:spcPts val="3000"/>
              </a:spcAft>
              <a:buNone/>
              <a:defRPr sz="2400"/>
            </a:lvl2pPr>
            <a:lvl3pPr marL="0" indent="0">
              <a:spcAft>
                <a:spcPts val="3000"/>
              </a:spcAft>
              <a:buNone/>
              <a:defRPr sz="2400"/>
            </a:lvl3pPr>
            <a:lvl4pPr marL="0" indent="0">
              <a:spcAft>
                <a:spcPts val="3000"/>
              </a:spcAft>
              <a:buNone/>
              <a:defRPr sz="2400"/>
            </a:lvl4pPr>
            <a:lvl5pPr marL="0" indent="0">
              <a:spcAft>
                <a:spcPts val="3000"/>
              </a:spcAft>
              <a:buNone/>
              <a:defRPr sz="2400"/>
            </a:lvl5pPr>
          </a:lstStyle>
          <a:p>
            <a:pPr lvl="0"/>
            <a:r>
              <a:rPr lang="en-US" dirty="0"/>
              <a:t>Enter high-level agenda items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4C0F27-F073-46C5-99AA-D6BC67A40F5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14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C8CF9-BF86-4458-BFA4-38F0F2DB98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 only layout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907AE9-2A8E-446F-AC5C-E522F1C02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795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C8CF9-BF86-4458-BFA4-38F0F2DB98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 only layout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907AE9-2A8E-446F-AC5C-E522F1C02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601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C033A21-874C-70EF-02C7-296EF71EF2C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191998" cy="6861574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366FB56-E159-49EA-ED65-E2DFA177B7D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914401"/>
            <a:ext cx="7728857" cy="53553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only layout with art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0F2630-6040-4D96-BE1B-D7C27F2C1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6CA99D-F312-4896-9CB8-88D2E4921513}"/>
              </a:ext>
            </a:extLst>
          </p:cNvPr>
          <p:cNvSpPr txBox="1"/>
          <p:nvPr userDrawn="1"/>
        </p:nvSpPr>
        <p:spPr>
          <a:xfrm>
            <a:off x="1141084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</a:t>
            </a:r>
            <a:fld id="{D1678136-60AD-1144-8D64-7A5B04B99226}" type="datetimeyyyy">
              <a:rPr lang="en-US" sz="600" smtClean="0">
                <a:solidFill>
                  <a:schemeClr val="tx1"/>
                </a:solidFill>
              </a:rPr>
              <a:t>2024</a:t>
            </a:fld>
            <a:r>
              <a:rPr lang="en-US" sz="600" dirty="0">
                <a:solidFill>
                  <a:schemeClr val="tx1"/>
                </a:solidFill>
              </a:rPr>
              <a:t>, Amazon Web Services, Inc. or its affiliates. All rights reserved. Amazon Confidential and Trademark.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337A45-3492-46BC-9D48-C3D40511713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5295" y="6338002"/>
            <a:ext cx="365760" cy="218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569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Color set 3 - ba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9354A49-7C0F-EC5E-8B3F-25196C9A9F3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50" y="0"/>
            <a:ext cx="12185650" cy="686157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EF18002-5CD0-9ADE-49D8-A0648DCCFD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914401"/>
            <a:ext cx="7728857" cy="53553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only layout with art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0F2630-6040-4D96-BE1B-D7C27F2C1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6CA99D-F312-4896-9CB8-88D2E4921513}"/>
              </a:ext>
            </a:extLst>
          </p:cNvPr>
          <p:cNvSpPr txBox="1"/>
          <p:nvPr userDrawn="1"/>
        </p:nvSpPr>
        <p:spPr>
          <a:xfrm>
            <a:off x="1141084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</a:t>
            </a:r>
            <a:fld id="{D1678136-60AD-1144-8D64-7A5B04B99226}" type="datetimeyyyy">
              <a:rPr lang="en-US" sz="600" smtClean="0">
                <a:solidFill>
                  <a:schemeClr val="tx1"/>
                </a:solidFill>
              </a:rPr>
              <a:t>2024</a:t>
            </a:fld>
            <a:r>
              <a:rPr lang="en-US" sz="600" dirty="0">
                <a:solidFill>
                  <a:schemeClr val="tx1"/>
                </a:solidFill>
              </a:rPr>
              <a:t>, Amazon Web Services, Inc. or its affiliates. All rights reserved. Amazon Confidential and Trademark.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337A45-3492-46BC-9D48-C3D40511713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5295" y="6338002"/>
            <a:ext cx="365760" cy="218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582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olor set 3 - ba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BABCD0-1743-5044-65C6-76C49D652EC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61574"/>
          </a:xfrm>
          <a:prstGeom prst="rect">
            <a:avLst/>
          </a:prstGeom>
        </p:spPr>
      </p:pic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5198CE74-81AB-EE4D-8D00-270FFD0D823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1729418"/>
            <a:ext cx="6477002" cy="361335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900" b="1" i="0" cap="all" spc="300" baseline="0">
                <a:solidFill>
                  <a:srgbClr val="9FFCEA"/>
                </a:solidFill>
                <a:latin typeface="Amazon Ember Mono" panose="020B0709020204020204" pitchFamily="49" charset="0"/>
                <a:ea typeface="Amazon Ember Mono" panose="020B0709020204020204" pitchFamily="49" charset="0"/>
                <a:cs typeface="Amazon Ember Mono" panose="020B0709020204020204" pitchFamily="49" charset="0"/>
              </a:defRPr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065C4798-7956-C74D-8691-753278F1C7B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8" y="2126159"/>
            <a:ext cx="6460999" cy="757130"/>
          </a:xfrm>
        </p:spPr>
        <p:txBody>
          <a:bodyPr wrap="square" anchor="t" anchorCtr="0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94A03954-750D-4040-9BE9-D81EAD6F0CD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2906719"/>
            <a:ext cx="6460998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4349712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4762500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A566433-9A66-4563-5F56-A9FEE74781A0}"/>
              </a:ext>
            </a:extLst>
          </p:cNvPr>
          <p:cNvSpPr txBox="1"/>
          <p:nvPr userDrawn="1"/>
        </p:nvSpPr>
        <p:spPr>
          <a:xfrm>
            <a:off x="504476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</a:t>
            </a:r>
            <a:fld id="{E59B6FD5-3D56-C643-A5C0-5E9DC034BBB5}" type="datetimeyyyy">
              <a:rPr lang="en-US" sz="600" smtClean="0">
                <a:solidFill>
                  <a:schemeClr val="tx1"/>
                </a:solidFill>
              </a:rPr>
              <a:t>2024</a:t>
            </a:fld>
            <a:r>
              <a:rPr lang="en-US" sz="600" dirty="0">
                <a:solidFill>
                  <a:schemeClr val="tx1"/>
                </a:solidFill>
              </a:rPr>
              <a:t>, Amazon Web Services, Inc. or its affiliates. All rights reserved. Amazon Confidential and Trademark.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F60B533-D6D4-41C7-A76C-EF72EC2545F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502" y="551423"/>
            <a:ext cx="1003173" cy="600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483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Color set 3 - ba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3E2D8F5-93A5-A960-3D20-7080C1ECB1F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50" y="0"/>
            <a:ext cx="12185650" cy="68615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3C8CF9-BF86-4458-BFA4-38F0F2DB98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only layout with art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0F2630-6040-4D96-BE1B-D7C27F2C1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6CA99D-F312-4896-9CB8-88D2E4921513}"/>
              </a:ext>
            </a:extLst>
          </p:cNvPr>
          <p:cNvSpPr txBox="1"/>
          <p:nvPr userDrawn="1"/>
        </p:nvSpPr>
        <p:spPr>
          <a:xfrm>
            <a:off x="1141084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</a:t>
            </a:r>
            <a:fld id="{D1678136-60AD-1144-8D64-7A5B04B99226}" type="datetimeyyyy">
              <a:rPr lang="en-US" sz="600" smtClean="0">
                <a:solidFill>
                  <a:schemeClr val="tx1"/>
                </a:solidFill>
              </a:rPr>
              <a:t>2024</a:t>
            </a:fld>
            <a:r>
              <a:rPr lang="en-US" sz="600" dirty="0">
                <a:solidFill>
                  <a:schemeClr val="tx1"/>
                </a:solidFill>
              </a:rPr>
              <a:t>, Amazon Web Services, Inc. or its affiliates. All rights reserved. Amazon Confidential and Trademark.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337A45-3492-46BC-9D48-C3D40511713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5295" y="6338002"/>
            <a:ext cx="365760" cy="218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115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Color set 3 - do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E3F4303-CDF6-64B0-C285-21B79F25414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51" y="0"/>
            <a:ext cx="12185647" cy="6861573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B8F7672B-A5C3-5FB3-486C-5C480FC25A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914401"/>
            <a:ext cx="7728857" cy="53553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only layout with art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0F2630-6040-4D96-BE1B-D7C27F2C1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6CA99D-F312-4896-9CB8-88D2E4921513}"/>
              </a:ext>
            </a:extLst>
          </p:cNvPr>
          <p:cNvSpPr txBox="1"/>
          <p:nvPr userDrawn="1"/>
        </p:nvSpPr>
        <p:spPr>
          <a:xfrm>
            <a:off x="1141084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</a:t>
            </a:r>
            <a:fld id="{D1678136-60AD-1144-8D64-7A5B04B99226}" type="datetimeyyyy">
              <a:rPr lang="en-US" sz="600" smtClean="0">
                <a:solidFill>
                  <a:schemeClr val="tx1"/>
                </a:solidFill>
              </a:rPr>
              <a:t>2024</a:t>
            </a:fld>
            <a:r>
              <a:rPr lang="en-US" sz="600" dirty="0">
                <a:solidFill>
                  <a:schemeClr val="tx1"/>
                </a:solidFill>
              </a:rPr>
              <a:t>, Amazon Web Services, Inc. or its affiliates. All rights reserved. Amazon Confidential and Trademark.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337A45-3492-46BC-9D48-C3D40511713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5295" y="6338002"/>
            <a:ext cx="365760" cy="218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606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Color set 3 - do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FE30DD7-E633-7B18-5188-CF6050BEA5B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51" y="0"/>
            <a:ext cx="12185647" cy="68615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3C8CF9-BF86-4458-BFA4-38F0F2DB98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only layout with art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0F2630-6040-4D96-BE1B-D7C27F2C1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6CA99D-F312-4896-9CB8-88D2E4921513}"/>
              </a:ext>
            </a:extLst>
          </p:cNvPr>
          <p:cNvSpPr txBox="1"/>
          <p:nvPr userDrawn="1"/>
        </p:nvSpPr>
        <p:spPr>
          <a:xfrm>
            <a:off x="1141084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</a:t>
            </a:r>
            <a:fld id="{D1678136-60AD-1144-8D64-7A5B04B99226}" type="datetimeyyyy">
              <a:rPr lang="en-US" sz="600" smtClean="0">
                <a:solidFill>
                  <a:schemeClr val="tx1"/>
                </a:solidFill>
              </a:rPr>
              <a:t>2024</a:t>
            </a:fld>
            <a:r>
              <a:rPr lang="en-US" sz="600" dirty="0">
                <a:solidFill>
                  <a:schemeClr val="tx1"/>
                </a:solidFill>
              </a:rPr>
              <a:t>, Amazon Web Services, Inc. or its affiliates. All rights reserved. Amazon Confidential and Trademark.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337A45-3492-46BC-9D48-C3D40511713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5295" y="6338002"/>
            <a:ext cx="365760" cy="218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129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Color set 3 - block comp 1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61EAA7-E008-E93B-ED99-565142AEC5C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198094" cy="686858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3C8CF9-BF86-4458-BFA4-38F0F2DB98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1" y="914401"/>
            <a:ext cx="6270170" cy="53553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only layout with art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0F2630-6040-4D96-BE1B-D7C27F2C1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6CA99D-F312-4896-9CB8-88D2E4921513}"/>
              </a:ext>
            </a:extLst>
          </p:cNvPr>
          <p:cNvSpPr txBox="1"/>
          <p:nvPr userDrawn="1"/>
        </p:nvSpPr>
        <p:spPr>
          <a:xfrm>
            <a:off x="1141084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</a:t>
            </a:r>
            <a:fld id="{AE83D0B3-0A2F-1E43-B858-5531B7606C20}" type="datetimeyyyy">
              <a:rPr lang="en-US" sz="600" smtClean="0">
                <a:solidFill>
                  <a:schemeClr val="tx1"/>
                </a:solidFill>
              </a:rPr>
              <a:t>2024</a:t>
            </a:fld>
            <a:r>
              <a:rPr lang="en-US" sz="600" dirty="0">
                <a:solidFill>
                  <a:schemeClr val="tx1"/>
                </a:solidFill>
              </a:rPr>
              <a:t>, Amazon Web Services, Inc. or its affiliates. All rights reserved. Amazon Confidential and Trademark.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B192CD-B4E6-0919-4147-B8F873FBFF9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5295" y="6338002"/>
            <a:ext cx="365760" cy="218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844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Color set 3 - block comp 1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61EAA7-E008-E93B-ED99-565142AEC5C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" y="0"/>
            <a:ext cx="12198092" cy="6868582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1F5CFA9B-19A6-157C-521D-BEE2F53427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1" y="914401"/>
            <a:ext cx="6270170" cy="53553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only layout with art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0F2630-6040-4D96-BE1B-D7C27F2C1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6CA99D-F312-4896-9CB8-88D2E4921513}"/>
              </a:ext>
            </a:extLst>
          </p:cNvPr>
          <p:cNvSpPr txBox="1"/>
          <p:nvPr userDrawn="1"/>
        </p:nvSpPr>
        <p:spPr>
          <a:xfrm>
            <a:off x="1141084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</a:t>
            </a:r>
            <a:fld id="{AE83D0B3-0A2F-1E43-B858-5531B7606C20}" type="datetimeyyyy">
              <a:rPr lang="en-US" sz="600" smtClean="0">
                <a:solidFill>
                  <a:schemeClr val="tx1"/>
                </a:solidFill>
              </a:rPr>
              <a:t>2024</a:t>
            </a:fld>
            <a:r>
              <a:rPr lang="en-US" sz="600" dirty="0">
                <a:solidFill>
                  <a:schemeClr val="tx1"/>
                </a:solidFill>
              </a:rPr>
              <a:t>, Amazon Web Services, Inc. or its affiliates. All rights reserved. Amazon Confidential and Trademark.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2956136-9E6F-0DE9-54D0-03CB3606726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5295" y="6338002"/>
            <a:ext cx="365760" cy="218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152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Color set 3 - block comp 1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61EAA7-E008-E93B-ED99-565142AEC5C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" y="0"/>
            <a:ext cx="12198092" cy="6868581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943BE923-0F37-E3BD-627E-080A1708DD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1" y="914401"/>
            <a:ext cx="6270170" cy="53553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only layout with art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0F2630-6040-4D96-BE1B-D7C27F2C1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6CA99D-F312-4896-9CB8-88D2E4921513}"/>
              </a:ext>
            </a:extLst>
          </p:cNvPr>
          <p:cNvSpPr txBox="1"/>
          <p:nvPr userDrawn="1"/>
        </p:nvSpPr>
        <p:spPr>
          <a:xfrm>
            <a:off x="1141084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</a:t>
            </a:r>
            <a:fld id="{AE83D0B3-0A2F-1E43-B858-5531B7606C20}" type="datetimeyyyy">
              <a:rPr lang="en-US" sz="600" smtClean="0">
                <a:solidFill>
                  <a:schemeClr val="tx1"/>
                </a:solidFill>
              </a:rPr>
              <a:t>2024</a:t>
            </a:fld>
            <a:r>
              <a:rPr lang="en-US" sz="600" dirty="0">
                <a:solidFill>
                  <a:schemeClr val="tx1"/>
                </a:solidFill>
              </a:rPr>
              <a:t>, Amazon Web Services, Inc. or its affiliates. All rights reserved. Amazon Confidential and Trademark.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9AC18EE-4313-8DCD-040B-17D12F169CF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5295" y="6338002"/>
            <a:ext cx="365760" cy="218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026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Color set 3 - block comp 2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61EAA7-E008-E93B-ED99-565142AEC5C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" y="0"/>
            <a:ext cx="12198091" cy="6868581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B0F90813-4129-D2DE-63BF-0E36DE47A8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1" y="914401"/>
            <a:ext cx="6270170" cy="53553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only layout with art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0F2630-6040-4D96-BE1B-D7C27F2C1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6CA99D-F312-4896-9CB8-88D2E4921513}"/>
              </a:ext>
            </a:extLst>
          </p:cNvPr>
          <p:cNvSpPr txBox="1"/>
          <p:nvPr userDrawn="1"/>
        </p:nvSpPr>
        <p:spPr>
          <a:xfrm>
            <a:off x="1141084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</a:t>
            </a:r>
            <a:fld id="{AE83D0B3-0A2F-1E43-B858-5531B7606C20}" type="datetimeyyyy">
              <a:rPr lang="en-US" sz="600" smtClean="0">
                <a:solidFill>
                  <a:schemeClr val="tx1"/>
                </a:solidFill>
              </a:rPr>
              <a:t>2024</a:t>
            </a:fld>
            <a:r>
              <a:rPr lang="en-US" sz="600" dirty="0">
                <a:solidFill>
                  <a:schemeClr val="tx1"/>
                </a:solidFill>
              </a:rPr>
              <a:t>, Amazon Web Services, Inc. or its affiliates. All rights reserved. Amazon Confidential and Trademark.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909F75E-7BBB-2BE3-E198-7AF863AC1E5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5295" y="6338002"/>
            <a:ext cx="365760" cy="218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453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Color set 3 - block comp 2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61EAA7-E008-E93B-ED99-565142AEC5C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" y="0"/>
            <a:ext cx="12198091" cy="686858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BDCA6D53-B85D-6D01-638D-2CA02CD515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1" y="914401"/>
            <a:ext cx="6270170" cy="53553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only layout with art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0F2630-6040-4D96-BE1B-D7C27F2C1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6CA99D-F312-4896-9CB8-88D2E4921513}"/>
              </a:ext>
            </a:extLst>
          </p:cNvPr>
          <p:cNvSpPr txBox="1"/>
          <p:nvPr userDrawn="1"/>
        </p:nvSpPr>
        <p:spPr>
          <a:xfrm>
            <a:off x="1141084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</a:t>
            </a:r>
            <a:fld id="{AE83D0B3-0A2F-1E43-B858-5531B7606C20}" type="datetimeyyyy">
              <a:rPr lang="en-US" sz="600" smtClean="0">
                <a:solidFill>
                  <a:schemeClr val="tx1"/>
                </a:solidFill>
              </a:rPr>
              <a:t>2024</a:t>
            </a:fld>
            <a:r>
              <a:rPr lang="en-US" sz="600" dirty="0">
                <a:solidFill>
                  <a:schemeClr val="tx1"/>
                </a:solidFill>
              </a:rPr>
              <a:t>, Amazon Web Services, Inc. or its affiliates. All rights reserved. Amazon Confidential and Trademark.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AC451DB-1817-20DE-F471-78A441094C5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5295" y="6338002"/>
            <a:ext cx="365760" cy="218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239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Color set 3 - block comp 2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61EAA7-E008-E93B-ED99-565142AEC5C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" y="0"/>
            <a:ext cx="12198089" cy="686858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81DF8E2A-12B9-514A-5601-26281CD964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1" y="914401"/>
            <a:ext cx="6270170" cy="53553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only layout with art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0F2630-6040-4D96-BE1B-D7C27F2C1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6CA99D-F312-4896-9CB8-88D2E4921513}"/>
              </a:ext>
            </a:extLst>
          </p:cNvPr>
          <p:cNvSpPr txBox="1"/>
          <p:nvPr userDrawn="1"/>
        </p:nvSpPr>
        <p:spPr>
          <a:xfrm>
            <a:off x="1141084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</a:t>
            </a:r>
            <a:fld id="{AE83D0B3-0A2F-1E43-B858-5531B7606C20}" type="datetimeyyyy">
              <a:rPr lang="en-US" sz="600" smtClean="0">
                <a:solidFill>
                  <a:schemeClr val="tx1"/>
                </a:solidFill>
              </a:rPr>
              <a:t>2024</a:t>
            </a:fld>
            <a:r>
              <a:rPr lang="en-US" sz="600" dirty="0">
                <a:solidFill>
                  <a:schemeClr val="tx1"/>
                </a:solidFill>
              </a:rPr>
              <a:t>, Amazon Web Services, Inc. or its affiliates. All rights reserved. Amazon Confidential and Trademark.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2DC3EEF-6F5D-0A2B-8308-FBC44EFC967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5295" y="6338002"/>
            <a:ext cx="365760" cy="218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895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Color set 3 - block comp 3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61EAA7-E008-E93B-ED99-565142AEC5C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" y="0"/>
            <a:ext cx="12198089" cy="6868579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72E260B5-04DA-74E9-2CCE-DB4747E482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1" y="914401"/>
            <a:ext cx="6270170" cy="53553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only layout with art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0F2630-6040-4D96-BE1B-D7C27F2C1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6CA99D-F312-4896-9CB8-88D2E4921513}"/>
              </a:ext>
            </a:extLst>
          </p:cNvPr>
          <p:cNvSpPr txBox="1"/>
          <p:nvPr userDrawn="1"/>
        </p:nvSpPr>
        <p:spPr>
          <a:xfrm>
            <a:off x="1141084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</a:t>
            </a:r>
            <a:fld id="{AE83D0B3-0A2F-1E43-B858-5531B7606C20}" type="datetimeyyyy">
              <a:rPr lang="en-US" sz="600" smtClean="0">
                <a:solidFill>
                  <a:schemeClr val="tx1"/>
                </a:solidFill>
              </a:rPr>
              <a:t>2024</a:t>
            </a:fld>
            <a:r>
              <a:rPr lang="en-US" sz="600" dirty="0">
                <a:solidFill>
                  <a:schemeClr val="tx1"/>
                </a:solidFill>
              </a:rPr>
              <a:t>, Amazon Web Services, Inc. or its affiliates. All rights reserved. Amazon Confidential and Trademark.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3F39C0E-527F-64DC-3CA7-01E2B3AD5FB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5295" y="6338002"/>
            <a:ext cx="365760" cy="218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442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olor set 3 - ba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4F1EBE1-B103-1A96-A273-A2C25E9774C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61574"/>
          </a:xfrm>
          <a:prstGeom prst="rect">
            <a:avLst/>
          </a:prstGeom>
        </p:spPr>
      </p:pic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5198CE74-81AB-EE4D-8D00-270FFD0D823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1729418"/>
            <a:ext cx="6477002" cy="361335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900" b="1" i="0" cap="all" spc="300" baseline="0">
                <a:solidFill>
                  <a:srgbClr val="9FFCEA"/>
                </a:solidFill>
                <a:latin typeface="Amazon Ember Mono" panose="020B0709020204020204" pitchFamily="49" charset="0"/>
                <a:ea typeface="Amazon Ember Mono" panose="020B0709020204020204" pitchFamily="49" charset="0"/>
                <a:cs typeface="Amazon Ember Mono" panose="020B0709020204020204" pitchFamily="49" charset="0"/>
              </a:defRPr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065C4798-7956-C74D-8691-753278F1C7B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8" y="2126159"/>
            <a:ext cx="6460999" cy="757130"/>
          </a:xfrm>
        </p:spPr>
        <p:txBody>
          <a:bodyPr wrap="square" anchor="t" anchorCtr="0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94A03954-750D-4040-9BE9-D81EAD6F0CD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2906719"/>
            <a:ext cx="6460998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4349712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4762500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A566433-9A66-4563-5F56-A9FEE74781A0}"/>
              </a:ext>
            </a:extLst>
          </p:cNvPr>
          <p:cNvSpPr txBox="1"/>
          <p:nvPr userDrawn="1"/>
        </p:nvSpPr>
        <p:spPr>
          <a:xfrm>
            <a:off x="504476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</a:t>
            </a:r>
            <a:fld id="{E59B6FD5-3D56-C643-A5C0-5E9DC034BBB5}" type="datetimeyyyy">
              <a:rPr lang="en-US" sz="600" smtClean="0">
                <a:solidFill>
                  <a:schemeClr val="tx1"/>
                </a:solidFill>
              </a:rPr>
              <a:t>2024</a:t>
            </a:fld>
            <a:r>
              <a:rPr lang="en-US" sz="600" dirty="0">
                <a:solidFill>
                  <a:schemeClr val="tx1"/>
                </a:solidFill>
              </a:rPr>
              <a:t>, Amazon Web Services, Inc. or its affiliates. All rights reserved. Amazon Confidential and Trademark.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EF2C9F3-D77A-4A10-BEF1-32E9BFF81D8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502" y="551423"/>
            <a:ext cx="1003173" cy="600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425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Color set 3 - block comp 3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61EAA7-E008-E93B-ED99-565142AEC5C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" y="0"/>
            <a:ext cx="12198087" cy="6868579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D9E2AF20-EFF9-87B7-A893-F8F91105E7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1" y="914401"/>
            <a:ext cx="6270170" cy="53553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only layout with art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0F2630-6040-4D96-BE1B-D7C27F2C1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6CA99D-F312-4896-9CB8-88D2E4921513}"/>
              </a:ext>
            </a:extLst>
          </p:cNvPr>
          <p:cNvSpPr txBox="1"/>
          <p:nvPr userDrawn="1"/>
        </p:nvSpPr>
        <p:spPr>
          <a:xfrm>
            <a:off x="1141084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</a:t>
            </a:r>
            <a:fld id="{AE83D0B3-0A2F-1E43-B858-5531B7606C20}" type="datetimeyyyy">
              <a:rPr lang="en-US" sz="600" smtClean="0">
                <a:solidFill>
                  <a:schemeClr val="tx1"/>
                </a:solidFill>
              </a:rPr>
              <a:t>2024</a:t>
            </a:fld>
            <a:r>
              <a:rPr lang="en-US" sz="600" dirty="0">
                <a:solidFill>
                  <a:schemeClr val="tx1"/>
                </a:solidFill>
              </a:rPr>
              <a:t>, Amazon Web Services, Inc. or its affiliates. All rights reserved. Amazon Confidential and Trademark.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54F6EC8-8690-B52F-EC45-01BED7611A9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5295" y="6338002"/>
            <a:ext cx="365760" cy="218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695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Color set 3 - block comp 3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61EAA7-E008-E93B-ED99-565142AEC5C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" y="0"/>
            <a:ext cx="12198087" cy="6868578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6F40BAA4-A2BA-39DA-190D-122341AB82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1" y="914401"/>
            <a:ext cx="6270170" cy="53553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only layout with art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0F2630-6040-4D96-BE1B-D7C27F2C1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6CA99D-F312-4896-9CB8-88D2E4921513}"/>
              </a:ext>
            </a:extLst>
          </p:cNvPr>
          <p:cNvSpPr txBox="1"/>
          <p:nvPr userDrawn="1"/>
        </p:nvSpPr>
        <p:spPr>
          <a:xfrm>
            <a:off x="1141084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</a:t>
            </a:r>
            <a:fld id="{AE83D0B3-0A2F-1E43-B858-5531B7606C20}" type="datetimeyyyy">
              <a:rPr lang="en-US" sz="600" smtClean="0">
                <a:solidFill>
                  <a:schemeClr val="tx1"/>
                </a:solidFill>
              </a:rPr>
              <a:t>2024</a:t>
            </a:fld>
            <a:r>
              <a:rPr lang="en-US" sz="600" dirty="0">
                <a:solidFill>
                  <a:schemeClr val="tx1"/>
                </a:solidFill>
              </a:rPr>
              <a:t>, Amazon Web Services, Inc. or its affiliates. All rights reserved. Amazon Confidential and Trademark.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E6C0AD1-D436-AC3A-2D20-E18883BC498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5295" y="6338002"/>
            <a:ext cx="365760" cy="218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251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C8CF9-BF86-4458-BFA4-38F0F2DB98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 and subtitle layout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6213DF-CEC6-4F46-9CD4-5ED4A416AF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1455968"/>
            <a:ext cx="10972800" cy="258532"/>
          </a:xfrm>
        </p:spPr>
        <p:txBody>
          <a:bodyPr/>
          <a:lstStyle>
            <a:lvl1pPr marL="0" indent="0">
              <a:buNone/>
              <a:defRPr sz="1200" b="1" i="0" cap="all" spc="300" baseline="0"/>
            </a:lvl1pPr>
          </a:lstStyle>
          <a:p>
            <a:pPr lvl="0"/>
            <a:r>
              <a:rPr lang="en-US" dirty="0"/>
              <a:t>Enter subtitle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178479-5E5D-4B94-9958-5C40D64BED6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204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840" userDrawn="1">
          <p15:clr>
            <a:srgbClr val="9FCC3B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2B406E-49D4-4042-B360-7083D5E4FC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-649830"/>
            <a:ext cx="10972800" cy="535531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Enter unique title of slide for accessibility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BB167B-71A0-4735-93B6-5A034F89F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39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8ECA2-6D6E-4722-9B75-7468AE1E58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 and content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25BCD8-5D1C-48DC-A21B-317A0B7D55A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" y="1714500"/>
            <a:ext cx="10972800" cy="4495800"/>
          </a:xfrm>
        </p:spPr>
        <p:txBody>
          <a:bodyPr/>
          <a:lstStyle>
            <a:lvl1pPr marL="0" indent="0">
              <a:spcAft>
                <a:spcPts val="1800"/>
              </a:spcAft>
              <a:buNone/>
              <a:defRPr/>
            </a:lvl1pPr>
            <a:lvl2pPr marL="285750" indent="0">
              <a:spcAft>
                <a:spcPts val="1800"/>
              </a:spcAft>
              <a:buNone/>
              <a:defRPr/>
            </a:lvl2pPr>
            <a:lvl3pPr marL="628650" indent="0">
              <a:spcAft>
                <a:spcPts val="1800"/>
              </a:spcAft>
              <a:buNone/>
              <a:defRPr/>
            </a:lvl3pPr>
            <a:lvl4pPr marL="914400" indent="0">
              <a:spcAft>
                <a:spcPts val="1800"/>
              </a:spcAft>
              <a:buNone/>
              <a:defRPr/>
            </a:lvl4pPr>
            <a:lvl5pPr marL="1143000" indent="0">
              <a:spcAft>
                <a:spcPts val="1800"/>
              </a:spcAft>
              <a:buNone/>
              <a:defRPr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391B74-659E-4EB1-8DB0-B962093F0B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322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Bullet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8ECA2-6D6E-4722-9B75-7468AE1E58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 and bulleted content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25BCD8-5D1C-48DC-A21B-317A0B7D55A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" y="1714500"/>
            <a:ext cx="10972800" cy="4495800"/>
          </a:xfrm>
        </p:spPr>
        <p:txBody>
          <a:bodyPr/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27DE2B-5658-4ECD-9AB5-497E1D05E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197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8ECA2-6D6E-4722-9B75-7468AE1E58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Title, subtitle, and content layout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42CBB3C-A513-466E-B53F-E5E5781263E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1455968"/>
            <a:ext cx="10972800" cy="258532"/>
          </a:xfrm>
        </p:spPr>
        <p:txBody>
          <a:bodyPr/>
          <a:lstStyle>
            <a:lvl1pPr marL="0" indent="0">
              <a:buNone/>
              <a:defRPr sz="1200" b="1" i="0" cap="all" spc="300" baseline="0"/>
            </a:lvl1pPr>
          </a:lstStyle>
          <a:p>
            <a:pPr lvl="0"/>
            <a:r>
              <a:rPr lang="en-US" dirty="0"/>
              <a:t>Enter 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25BCD8-5D1C-48DC-A21B-317A0B7D55A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" y="2133600"/>
            <a:ext cx="10972800" cy="4076700"/>
          </a:xfrm>
        </p:spPr>
        <p:txBody>
          <a:bodyPr/>
          <a:lstStyle>
            <a:lvl1pPr marL="0" indent="0">
              <a:spcAft>
                <a:spcPts val="1800"/>
              </a:spcAft>
              <a:buNone/>
              <a:defRPr/>
            </a:lvl1pPr>
            <a:lvl2pPr marL="285750" indent="0">
              <a:spcAft>
                <a:spcPts val="1800"/>
              </a:spcAft>
              <a:buNone/>
              <a:defRPr/>
            </a:lvl2pPr>
            <a:lvl3pPr marL="628650" indent="0">
              <a:spcAft>
                <a:spcPts val="1800"/>
              </a:spcAft>
              <a:buNone/>
              <a:defRPr/>
            </a:lvl3pPr>
            <a:lvl4pPr marL="914400" indent="0">
              <a:spcAft>
                <a:spcPts val="1800"/>
              </a:spcAft>
              <a:buNone/>
              <a:defRPr/>
            </a:lvl4pPr>
            <a:lvl5pPr marL="1143000" indent="0">
              <a:spcAft>
                <a:spcPts val="1800"/>
              </a:spcAft>
              <a:buNone/>
              <a:defRPr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19C1A1-91E5-46D2-97FB-94E48C63B96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49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840" userDrawn="1">
          <p15:clr>
            <a:srgbClr val="9FCC3B"/>
          </p15:clr>
        </p15:guide>
        <p15:guide id="2" orient="horz" pos="1128" userDrawn="1">
          <p15:clr>
            <a:srgbClr val="9FCC3B"/>
          </p15:clr>
        </p15:guide>
        <p15:guide id="3" orient="horz" pos="1344" userDrawn="1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Bullet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8ECA2-6D6E-4722-9B75-7468AE1E58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Title, subtitle, and bulleted content layout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C73DDF9C-7004-4F4E-8707-3F8553760CA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1457034"/>
            <a:ext cx="10972800" cy="258532"/>
          </a:xfrm>
        </p:spPr>
        <p:txBody>
          <a:bodyPr/>
          <a:lstStyle>
            <a:lvl1pPr marL="0" indent="0">
              <a:buNone/>
              <a:defRPr sz="1200" b="1" i="0" cap="all" spc="300" baseline="0"/>
            </a:lvl1pPr>
          </a:lstStyle>
          <a:p>
            <a:pPr lvl="0"/>
            <a:r>
              <a:rPr lang="en-US" dirty="0"/>
              <a:t>Enter 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25BCD8-5D1C-48DC-A21B-317A0B7D55A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" y="1981200"/>
            <a:ext cx="10972800" cy="42291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4270F7-2BCA-4119-8F34-BD17AB29E14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173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840" userDrawn="1">
          <p15:clr>
            <a:srgbClr val="9FCC3B"/>
          </p15:clr>
        </p15:guide>
        <p15:guide id="2" orient="horz" pos="1128" userDrawn="1">
          <p15:clr>
            <a:srgbClr val="9FCC3B"/>
          </p15:clr>
        </p15:guide>
        <p15:guide id="3" orient="horz" pos="1248" userDrawn="1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8ECA2-6D6E-4722-9B75-7468AE1E58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914401"/>
            <a:ext cx="5334000" cy="108584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Title, content, and image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25BCD8-5D1C-48DC-A21B-317A0B7D55A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" y="2171700"/>
            <a:ext cx="5334000" cy="4038599"/>
          </a:xfrm>
        </p:spPr>
        <p:txBody>
          <a:bodyPr/>
          <a:lstStyle>
            <a:lvl1pPr marL="0" indent="0">
              <a:spcAft>
                <a:spcPts val="1800"/>
              </a:spcAft>
              <a:buNone/>
              <a:defRPr sz="2400"/>
            </a:lvl1pPr>
            <a:lvl2pPr marL="285750" indent="0">
              <a:spcAft>
                <a:spcPts val="1800"/>
              </a:spcAft>
              <a:buNone/>
              <a:defRPr sz="2000"/>
            </a:lvl2pPr>
            <a:lvl3pPr marL="628650" indent="0">
              <a:spcAft>
                <a:spcPts val="1800"/>
              </a:spcAft>
              <a:buNone/>
              <a:defRPr sz="1800"/>
            </a:lvl3pPr>
            <a:lvl4pPr marL="914400" indent="0">
              <a:spcAft>
                <a:spcPts val="1800"/>
              </a:spcAft>
              <a:buNone/>
              <a:defRPr sz="1600"/>
            </a:lvl4pPr>
            <a:lvl5pPr marL="1143000" indent="0">
              <a:spcAft>
                <a:spcPts val="1800"/>
              </a:spcAft>
              <a:buNone/>
              <a:defRPr sz="1600"/>
            </a:lvl5pPr>
          </a:lstStyle>
          <a:p>
            <a:pPr lvl="0"/>
            <a:r>
              <a:rPr lang="en-US" dirty="0"/>
              <a:t>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3B2582F-3FE9-42AC-8572-5C27E1A8E55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248400" y="0"/>
            <a:ext cx="5943600" cy="6858000"/>
          </a:xfrm>
        </p:spPr>
        <p:txBody>
          <a:bodyPr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(or paste) to insert picture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C972F2-75D0-4C1D-B2C9-D4DDBBA7EBA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912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1368" userDrawn="1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A4C8A-667C-40C7-9A6D-BA3F977C5F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Two-column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10331E-4F8F-4DEC-91C1-F631560E660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09600" y="1714500"/>
            <a:ext cx="5248274" cy="4495800"/>
          </a:xfrm>
        </p:spPr>
        <p:txBody>
          <a:bodyPr/>
          <a:lstStyle>
            <a:lvl1pPr marL="0" indent="0">
              <a:spcAft>
                <a:spcPts val="1800"/>
              </a:spcAft>
              <a:buNone/>
              <a:defRPr sz="2400"/>
            </a:lvl1pPr>
            <a:lvl2pPr marL="285750" indent="0">
              <a:spcAft>
                <a:spcPts val="1800"/>
              </a:spcAft>
              <a:buNone/>
              <a:defRPr sz="2000"/>
            </a:lvl2pPr>
            <a:lvl3pPr marL="628650" indent="0">
              <a:spcAft>
                <a:spcPts val="1800"/>
              </a:spcAft>
              <a:buNone/>
              <a:defRPr sz="1800"/>
            </a:lvl3pPr>
            <a:lvl4pPr marL="914400" indent="0">
              <a:spcAft>
                <a:spcPts val="1800"/>
              </a:spcAft>
              <a:buNone/>
              <a:defRPr sz="1600"/>
            </a:lvl4pPr>
            <a:lvl5pPr marL="1143000" indent="0">
              <a:spcAft>
                <a:spcPts val="1800"/>
              </a:spcAft>
              <a:buNone/>
              <a:defRPr sz="16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72257F-5E84-444A-B9C4-CCB856025EB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334125" y="1714499"/>
            <a:ext cx="5248276" cy="4495800"/>
          </a:xfrm>
        </p:spPr>
        <p:txBody>
          <a:bodyPr/>
          <a:lstStyle>
            <a:lvl1pPr marL="0" indent="0">
              <a:spcAft>
                <a:spcPts val="1800"/>
              </a:spcAft>
              <a:buNone/>
              <a:defRPr sz="2400"/>
            </a:lvl1pPr>
            <a:lvl2pPr marL="285750" indent="0">
              <a:spcAft>
                <a:spcPts val="1800"/>
              </a:spcAft>
              <a:buNone/>
              <a:defRPr sz="2000"/>
            </a:lvl2pPr>
            <a:lvl3pPr marL="628650" indent="0">
              <a:spcAft>
                <a:spcPts val="1800"/>
              </a:spcAft>
              <a:buNone/>
              <a:defRPr sz="1800"/>
            </a:lvl3pPr>
            <a:lvl4pPr marL="914400" indent="0">
              <a:spcAft>
                <a:spcPts val="1800"/>
              </a:spcAft>
              <a:buNone/>
              <a:defRPr sz="1600"/>
            </a:lvl4pPr>
            <a:lvl5pPr marL="1143000" indent="0">
              <a:spcAft>
                <a:spcPts val="1800"/>
              </a:spcAft>
              <a:buNone/>
              <a:defRPr sz="16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B81369-2E97-4C0B-9762-D765E2837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813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olor set 3 - do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D9519C8-EC02-9EFE-B45E-AEB3FD542D0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191998" cy="6861573"/>
          </a:xfrm>
          <a:prstGeom prst="rect">
            <a:avLst/>
          </a:prstGeom>
        </p:spPr>
      </p:pic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5198CE74-81AB-EE4D-8D00-270FFD0D823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1729418"/>
            <a:ext cx="6477002" cy="361335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900" b="1" i="0" cap="all" spc="300" baseline="0">
                <a:solidFill>
                  <a:srgbClr val="9FFCEA"/>
                </a:solidFill>
                <a:latin typeface="Amazon Ember Mono" panose="020B0709020204020204" pitchFamily="49" charset="0"/>
                <a:ea typeface="Amazon Ember Mono" panose="020B0709020204020204" pitchFamily="49" charset="0"/>
                <a:cs typeface="Amazon Ember Mono" panose="020B0709020204020204" pitchFamily="49" charset="0"/>
              </a:defRPr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065C4798-7956-C74D-8691-753278F1C7B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8" y="2126159"/>
            <a:ext cx="6460999" cy="757130"/>
          </a:xfrm>
        </p:spPr>
        <p:txBody>
          <a:bodyPr wrap="square" anchor="t" anchorCtr="0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94A03954-750D-4040-9BE9-D81EAD6F0CD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2906719"/>
            <a:ext cx="6460998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4349712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4762500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A566433-9A66-4563-5F56-A9FEE74781A0}"/>
              </a:ext>
            </a:extLst>
          </p:cNvPr>
          <p:cNvSpPr txBox="1"/>
          <p:nvPr userDrawn="1"/>
        </p:nvSpPr>
        <p:spPr>
          <a:xfrm>
            <a:off x="504476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</a:t>
            </a:r>
            <a:fld id="{E59B6FD5-3D56-C643-A5C0-5E9DC034BBB5}" type="datetimeyyyy">
              <a:rPr lang="en-US" sz="600" smtClean="0">
                <a:solidFill>
                  <a:schemeClr val="tx1"/>
                </a:solidFill>
              </a:rPr>
              <a:t>2024</a:t>
            </a:fld>
            <a:r>
              <a:rPr lang="en-US" sz="600" dirty="0">
                <a:solidFill>
                  <a:schemeClr val="tx1"/>
                </a:solidFill>
              </a:rPr>
              <a:t>, Amazon Web Services, Inc. or its affiliates. All rights reserved. Amazon Confidential and Trademark.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3C5FD65-1382-4190-9D51-26226F30E5D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502" y="551423"/>
            <a:ext cx="1003173" cy="600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972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D5D51-461F-4BF3-B83C-3319F4FEFF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917577"/>
            <a:ext cx="10972800" cy="53553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Two-column layout with subheadings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1CA65A-3F20-4CCD-AE7B-297E975BC0E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599" y="1743647"/>
            <a:ext cx="5248656" cy="369332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BED614-1324-4FC8-94DC-2BB58446A188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09598" y="2141554"/>
            <a:ext cx="5248656" cy="4068746"/>
          </a:xfrm>
        </p:spPr>
        <p:txBody>
          <a:bodyPr/>
          <a:lstStyle>
            <a:lvl1pPr marL="0" indent="0">
              <a:buNone/>
              <a:defRPr sz="1800"/>
            </a:lvl1pPr>
            <a:lvl2pPr marL="285750" indent="0">
              <a:buNone/>
              <a:defRPr sz="1600"/>
            </a:lvl2pPr>
            <a:lvl3pPr marL="628650" indent="0"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CE1A54-1330-4A91-B63D-5CFA63F9FFDF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334125" y="1743647"/>
            <a:ext cx="5248656" cy="369332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49DC76-96C3-408F-9627-4D642BE1BDD7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334125" y="2141554"/>
            <a:ext cx="5248656" cy="4068746"/>
          </a:xfrm>
        </p:spPr>
        <p:txBody>
          <a:bodyPr/>
          <a:lstStyle>
            <a:lvl1pPr marL="0" indent="0">
              <a:buNone/>
              <a:defRPr sz="1800"/>
            </a:lvl1pPr>
            <a:lvl2pPr marL="285750" indent="0">
              <a:buNone/>
              <a:defRPr sz="1600"/>
            </a:lvl2pPr>
            <a:lvl3pPr marL="628650" indent="0"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E2CB0EC-BB93-4417-89BD-8704180EA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409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344" userDrawn="1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hree column with sub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D5D51-461F-4BF3-B83C-3319F4FEFF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917577"/>
            <a:ext cx="10972800" cy="53553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Three-column layout with subheadings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1CA65A-3F20-4CCD-AE7B-297E975BC0E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599" y="1743647"/>
            <a:ext cx="3483864" cy="369332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BED614-1324-4FC8-94DC-2BB58446A188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09598" y="2141554"/>
            <a:ext cx="3483864" cy="4068746"/>
          </a:xfrm>
        </p:spPr>
        <p:txBody>
          <a:bodyPr/>
          <a:lstStyle>
            <a:lvl1pPr marL="0" indent="0">
              <a:buNone/>
              <a:defRPr sz="1800"/>
            </a:lvl1pPr>
            <a:lvl2pPr marL="285750" indent="0">
              <a:buNone/>
              <a:defRPr sz="1600"/>
            </a:lvl2pPr>
            <a:lvl3pPr marL="628650" indent="0"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CE1A54-1330-4A91-B63D-5CFA63F9FFDF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354068" y="1743647"/>
            <a:ext cx="3483864" cy="369332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49DC76-96C3-408F-9627-4D642BE1BDD7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354067" y="2141554"/>
            <a:ext cx="3483864" cy="4068746"/>
          </a:xfrm>
        </p:spPr>
        <p:txBody>
          <a:bodyPr/>
          <a:lstStyle>
            <a:lvl1pPr marL="0" indent="0">
              <a:buNone/>
              <a:defRPr sz="1800"/>
            </a:lvl1pPr>
            <a:lvl2pPr marL="285750" indent="0">
              <a:buNone/>
              <a:defRPr sz="1600"/>
            </a:lvl2pPr>
            <a:lvl3pPr marL="628650" indent="0"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EB7A6272-EB3F-49FE-8293-213DA74B26E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098536" y="1743647"/>
            <a:ext cx="3483864" cy="369332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A4C7D216-B044-4089-8FA7-0E2598881E88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8098536" y="2141554"/>
            <a:ext cx="3483864" cy="4068746"/>
          </a:xfrm>
        </p:spPr>
        <p:txBody>
          <a:bodyPr/>
          <a:lstStyle>
            <a:lvl1pPr marL="0" indent="0">
              <a:buNone/>
              <a:defRPr sz="1800"/>
            </a:lvl1pPr>
            <a:lvl2pPr marL="285750" indent="0">
              <a:buNone/>
              <a:defRPr sz="1600"/>
            </a:lvl2pPr>
            <a:lvl3pPr marL="628650" indent="0"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05D547-F845-48C9-979D-DD2269BB9C80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503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344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ree column with sub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D5D51-461F-4BF3-B83C-3319F4FEFF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917577"/>
            <a:ext cx="10972800" cy="53553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Three-column layout with subheadings and images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E1FED918-02AD-4AE8-80A2-5FBE2CA7CD4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500631" y="1553369"/>
            <a:ext cx="1701800" cy="1481931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1CA65A-3F20-4CCD-AE7B-297E975BC0E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599" y="3286697"/>
            <a:ext cx="3483864" cy="369332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BED614-1324-4FC8-94DC-2BB58446A188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09598" y="3656030"/>
            <a:ext cx="3483864" cy="2554270"/>
          </a:xfrm>
        </p:spPr>
        <p:txBody>
          <a:bodyPr/>
          <a:lstStyle>
            <a:lvl1pPr marL="0" indent="0">
              <a:buNone/>
              <a:defRPr sz="1800"/>
            </a:lvl1pPr>
            <a:lvl2pPr marL="285750" indent="0">
              <a:buNone/>
              <a:defRPr sz="1600"/>
            </a:lvl2pPr>
            <a:lvl3pPr marL="628650" indent="0"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6A07340D-F35E-44B1-83E7-553D9B9F4A1B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245099" y="1553369"/>
            <a:ext cx="1701800" cy="1481931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CE1A54-1330-4A91-B63D-5CFA63F9FFDF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354068" y="3286697"/>
            <a:ext cx="3483864" cy="369332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49DC76-96C3-408F-9627-4D642BE1BDD7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354067" y="3656030"/>
            <a:ext cx="3483864" cy="2554270"/>
          </a:xfrm>
        </p:spPr>
        <p:txBody>
          <a:bodyPr/>
          <a:lstStyle>
            <a:lvl1pPr marL="0" indent="0">
              <a:buNone/>
              <a:defRPr sz="1800"/>
            </a:lvl1pPr>
            <a:lvl2pPr marL="285750" indent="0">
              <a:buNone/>
              <a:defRPr sz="1600"/>
            </a:lvl2pPr>
            <a:lvl3pPr marL="628650" indent="0"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5" name="Picture Placeholder 12">
            <a:extLst>
              <a:ext uri="{FF2B5EF4-FFF2-40B4-BE49-F238E27FC236}">
                <a16:creationId xmlns:a16="http://schemas.microsoft.com/office/drawing/2014/main" id="{0E39C743-124E-4ED1-8147-16B673DA194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989568" y="1553369"/>
            <a:ext cx="1701800" cy="1481931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EB7A6272-EB3F-49FE-8293-213DA74B26E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098536" y="3286697"/>
            <a:ext cx="3483864" cy="369332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A4C7D216-B044-4089-8FA7-0E2598881E88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8098536" y="3656030"/>
            <a:ext cx="3483864" cy="2554270"/>
          </a:xfrm>
        </p:spPr>
        <p:txBody>
          <a:bodyPr/>
          <a:lstStyle>
            <a:lvl1pPr marL="0" indent="0">
              <a:buNone/>
              <a:defRPr sz="1800"/>
            </a:lvl1pPr>
            <a:lvl2pPr marL="285750" indent="0">
              <a:buNone/>
              <a:defRPr sz="1600"/>
            </a:lvl2pPr>
            <a:lvl3pPr marL="628650" indent="0"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BB1AFFF-5B96-4371-BCA2-F0CE04ECF7FC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422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064" userDrawn="1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Four column with sub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D5D51-461F-4BF3-B83C-3319F4FEFF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917577"/>
            <a:ext cx="10972800" cy="53553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Four-column layout with subheadings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1CA65A-3F20-4CCD-AE7B-297E975BC0E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599" y="1743647"/>
            <a:ext cx="2377440" cy="369332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BED614-1324-4FC8-94DC-2BB58446A188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09598" y="2141554"/>
            <a:ext cx="2377440" cy="4068746"/>
          </a:xfrm>
        </p:spPr>
        <p:txBody>
          <a:bodyPr/>
          <a:lstStyle>
            <a:lvl1pPr marL="0" indent="0">
              <a:buNone/>
              <a:defRPr sz="1800"/>
            </a:lvl1pPr>
            <a:lvl2pPr marL="285750" indent="0">
              <a:buNone/>
              <a:defRPr sz="1600"/>
            </a:lvl2pPr>
            <a:lvl3pPr marL="628650" indent="0"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CE1A54-1330-4A91-B63D-5CFA63F9FFDF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3474719" y="1743647"/>
            <a:ext cx="2377440" cy="369332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49DC76-96C3-408F-9627-4D642BE1BDD7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3474719" y="2141554"/>
            <a:ext cx="2377440" cy="4068746"/>
          </a:xfrm>
        </p:spPr>
        <p:txBody>
          <a:bodyPr/>
          <a:lstStyle>
            <a:lvl1pPr marL="0" indent="0">
              <a:buNone/>
              <a:defRPr sz="1800"/>
            </a:lvl1pPr>
            <a:lvl2pPr marL="285750" indent="0">
              <a:buNone/>
              <a:defRPr sz="1600"/>
            </a:lvl2pPr>
            <a:lvl3pPr marL="628650" indent="0"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EB7A6272-EB3F-49FE-8293-213DA74B26E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39839" y="1743647"/>
            <a:ext cx="2377440" cy="369332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A4C7D216-B044-4089-8FA7-0E2598881E88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339840" y="2141554"/>
            <a:ext cx="2377440" cy="4068746"/>
          </a:xfrm>
        </p:spPr>
        <p:txBody>
          <a:bodyPr/>
          <a:lstStyle>
            <a:lvl1pPr marL="0" indent="0">
              <a:buNone/>
              <a:defRPr sz="1800"/>
            </a:lvl1pPr>
            <a:lvl2pPr marL="285750" indent="0">
              <a:buNone/>
              <a:defRPr sz="1600"/>
            </a:lvl2pPr>
            <a:lvl3pPr marL="628650" indent="0"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4A70CBA4-9A7C-4AA6-80BD-DA7E39D565C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204960" y="1743647"/>
            <a:ext cx="2377440" cy="369332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188FFD55-A15C-40BB-919A-289EBCA6F226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9204960" y="2141554"/>
            <a:ext cx="2377440" cy="4068746"/>
          </a:xfrm>
        </p:spPr>
        <p:txBody>
          <a:bodyPr/>
          <a:lstStyle>
            <a:lvl1pPr marL="0" indent="0">
              <a:buNone/>
              <a:defRPr sz="1800"/>
            </a:lvl1pPr>
            <a:lvl2pPr marL="285750" indent="0">
              <a:buNone/>
              <a:defRPr sz="1600"/>
            </a:lvl2pPr>
            <a:lvl3pPr marL="628650" indent="0"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1F0D3C1B-0D24-4BCA-810C-31D050008A6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665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344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C643E-9D53-435F-9BF5-216545CC17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917577"/>
            <a:ext cx="10972800" cy="535531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US" dirty="0"/>
              <a:t>Picture with caption layout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F8F45C-51B3-4A66-AF8A-1A15D1257108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09598" y="1714501"/>
            <a:ext cx="5372101" cy="449579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Enter descriptive text here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0FD460-44A4-4368-BEE3-4B57384F2DA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10300" y="1714501"/>
            <a:ext cx="5372100" cy="4495798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FCB9B7-F1A6-4E7E-9A44-4A1BF91C8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620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Screen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45DE8161-89FB-4C0E-91DC-BB077E8FD54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6857998"/>
          </a:xfrm>
          <a:solidFill>
            <a:schemeClr val="bg2"/>
          </a:solidFill>
        </p:spPr>
        <p:txBody>
          <a:bodyPr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EA55C8-9EB1-43B1-BF66-2D7F31D1B8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-624431"/>
            <a:ext cx="10972800" cy="535531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Enter unique title of slide for accessibility</a:t>
            </a:r>
          </a:p>
        </p:txBody>
      </p:sp>
    </p:spTree>
    <p:extLst>
      <p:ext uri="{BB962C8B-B14F-4D97-AF65-F5344CB8AC3E}">
        <p14:creationId xmlns:p14="http://schemas.microsoft.com/office/powerpoint/2010/main" val="1069760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logo wall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2170A126-58BA-41AC-92D7-A31F9CFA52FC}"/>
              </a:ext>
            </a:extLst>
          </p:cNvPr>
          <p:cNvSpPr/>
          <p:nvPr userDrawn="1"/>
        </p:nvSpPr>
        <p:spPr>
          <a:xfrm>
            <a:off x="0" y="1682496"/>
            <a:ext cx="12192000" cy="42428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1200"/>
              </a:spcAft>
            </a:pPr>
            <a:endParaRPr lang="en-US" dirty="0" err="1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4B31D2-1E8A-4798-BD13-0606620FD0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Customer logo wall layout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7C4FF75-DBF1-4846-9B49-7424CC9B81D0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90841" y="2194560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bg2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F03249D0-599C-470C-AF38-A23174D881DA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718014" y="2194560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bg2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1" name="Content Placeholder 7">
            <a:extLst>
              <a:ext uri="{FF2B5EF4-FFF2-40B4-BE49-F238E27FC236}">
                <a16:creationId xmlns:a16="http://schemas.microsoft.com/office/drawing/2014/main" id="{494B0474-3C2B-4A1F-847C-77DB62476761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645187" y="2194560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bg2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9" name="Content Placeholder 7">
            <a:extLst>
              <a:ext uri="{FF2B5EF4-FFF2-40B4-BE49-F238E27FC236}">
                <a16:creationId xmlns:a16="http://schemas.microsoft.com/office/drawing/2014/main" id="{AA3F6BBD-CD6D-4350-B54B-BE6A362B5E0C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572359" y="2194560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bg2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2" name="Content Placeholder 7">
            <a:extLst>
              <a:ext uri="{FF2B5EF4-FFF2-40B4-BE49-F238E27FC236}">
                <a16:creationId xmlns:a16="http://schemas.microsoft.com/office/drawing/2014/main" id="{6B3D3A2C-F2FE-4E58-9179-32ACA63A87E0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790841" y="4059936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bg2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4" name="Content Placeholder 7">
            <a:extLst>
              <a:ext uri="{FF2B5EF4-FFF2-40B4-BE49-F238E27FC236}">
                <a16:creationId xmlns:a16="http://schemas.microsoft.com/office/drawing/2014/main" id="{DD3BB708-38D6-4216-8681-62B5B1293221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3718014" y="4059936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bg2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5" name="Content Placeholder 7">
            <a:extLst>
              <a:ext uri="{FF2B5EF4-FFF2-40B4-BE49-F238E27FC236}">
                <a16:creationId xmlns:a16="http://schemas.microsoft.com/office/drawing/2014/main" id="{D95B1CF7-30AD-446D-BB48-437779BB20A2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6645187" y="4059936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bg2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3" name="Content Placeholder 7">
            <a:extLst>
              <a:ext uri="{FF2B5EF4-FFF2-40B4-BE49-F238E27FC236}">
                <a16:creationId xmlns:a16="http://schemas.microsoft.com/office/drawing/2014/main" id="{D9DA6D6E-7CB2-43EC-A618-77FD5AC68695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9572359" y="4059936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bg2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B4976B-D5E7-498C-99B5-7AA17CD10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85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logo w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4B31D2-1E8A-4798-BD13-0606620FD0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Customer logo wall layout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7C4FF75-DBF1-4846-9B49-7424CC9B81D0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90841" y="2194560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1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F03249D0-599C-470C-AF38-A23174D881DA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718014" y="2194560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1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1" name="Content Placeholder 7">
            <a:extLst>
              <a:ext uri="{FF2B5EF4-FFF2-40B4-BE49-F238E27FC236}">
                <a16:creationId xmlns:a16="http://schemas.microsoft.com/office/drawing/2014/main" id="{494B0474-3C2B-4A1F-847C-77DB62476761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645187" y="2194560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1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9" name="Content Placeholder 7">
            <a:extLst>
              <a:ext uri="{FF2B5EF4-FFF2-40B4-BE49-F238E27FC236}">
                <a16:creationId xmlns:a16="http://schemas.microsoft.com/office/drawing/2014/main" id="{AA3F6BBD-CD6D-4350-B54B-BE6A362B5E0C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572359" y="2194560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1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2" name="Content Placeholder 7">
            <a:extLst>
              <a:ext uri="{FF2B5EF4-FFF2-40B4-BE49-F238E27FC236}">
                <a16:creationId xmlns:a16="http://schemas.microsoft.com/office/drawing/2014/main" id="{6B3D3A2C-F2FE-4E58-9179-32ACA63A87E0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790841" y="4059936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1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4" name="Content Placeholder 7">
            <a:extLst>
              <a:ext uri="{FF2B5EF4-FFF2-40B4-BE49-F238E27FC236}">
                <a16:creationId xmlns:a16="http://schemas.microsoft.com/office/drawing/2014/main" id="{DD3BB708-38D6-4216-8681-62B5B1293221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3718014" y="4059936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1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5" name="Content Placeholder 7">
            <a:extLst>
              <a:ext uri="{FF2B5EF4-FFF2-40B4-BE49-F238E27FC236}">
                <a16:creationId xmlns:a16="http://schemas.microsoft.com/office/drawing/2014/main" id="{D95B1CF7-30AD-446D-BB48-437779BB20A2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6645187" y="4059936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1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3" name="Content Placeholder 7">
            <a:extLst>
              <a:ext uri="{FF2B5EF4-FFF2-40B4-BE49-F238E27FC236}">
                <a16:creationId xmlns:a16="http://schemas.microsoft.com/office/drawing/2014/main" id="{D9DA6D6E-7CB2-43EC-A618-77FD5AC68695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9572359" y="4059936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1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B4976B-D5E7-498C-99B5-7AA17CD10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306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A4C8A-667C-40C7-9A6D-BA3F977C5F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Two-column with bullets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10331E-4F8F-4DEC-91C1-F631560E660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09600" y="1714500"/>
            <a:ext cx="5248274" cy="44958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72257F-5E84-444A-B9C4-CCB856025EB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334125" y="1714500"/>
            <a:ext cx="5248276" cy="44958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B9EF5C-832F-4F15-B95C-60157E7BD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623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A4C8A-667C-40C7-9A6D-BA3F977C5F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Two-column with subtitle layout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9D7037-6014-41C7-AAA4-041F7B6E510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5" y="1455968"/>
            <a:ext cx="10972800" cy="258532"/>
          </a:xfrm>
        </p:spPr>
        <p:txBody>
          <a:bodyPr/>
          <a:lstStyle>
            <a:lvl1pPr marL="0" indent="0">
              <a:buNone/>
              <a:defRPr sz="1200" b="1" i="0" cap="all" spc="300" baseline="0"/>
            </a:lvl1pPr>
          </a:lstStyle>
          <a:p>
            <a:pPr lvl="0"/>
            <a:r>
              <a:rPr lang="en-US" dirty="0"/>
              <a:t>Enter 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10331E-4F8F-4DEC-91C1-F631560E660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09600" y="2133600"/>
            <a:ext cx="5248274" cy="4076700"/>
          </a:xfrm>
        </p:spPr>
        <p:txBody>
          <a:bodyPr/>
          <a:lstStyle>
            <a:lvl1pPr marL="0" indent="0">
              <a:spcAft>
                <a:spcPts val="1800"/>
              </a:spcAft>
              <a:buNone/>
              <a:defRPr sz="2400"/>
            </a:lvl1pPr>
            <a:lvl2pPr marL="285750" indent="0">
              <a:spcAft>
                <a:spcPts val="1800"/>
              </a:spcAft>
              <a:buNone/>
              <a:defRPr sz="2000"/>
            </a:lvl2pPr>
            <a:lvl3pPr marL="628650" indent="0">
              <a:spcAft>
                <a:spcPts val="1800"/>
              </a:spcAft>
              <a:buNone/>
              <a:defRPr sz="1800"/>
            </a:lvl3pPr>
            <a:lvl4pPr marL="914400" indent="0">
              <a:spcAft>
                <a:spcPts val="1800"/>
              </a:spcAft>
              <a:buNone/>
              <a:defRPr sz="1600"/>
            </a:lvl4pPr>
            <a:lvl5pPr marL="1143000" indent="0">
              <a:spcAft>
                <a:spcPts val="1800"/>
              </a:spcAft>
              <a:buNone/>
              <a:defRPr sz="16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72257F-5E84-444A-B9C4-CCB856025EB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334125" y="2133598"/>
            <a:ext cx="5248276" cy="4076700"/>
          </a:xfrm>
        </p:spPr>
        <p:txBody>
          <a:bodyPr/>
          <a:lstStyle>
            <a:lvl1pPr marL="0" indent="0">
              <a:spcAft>
                <a:spcPts val="1800"/>
              </a:spcAft>
              <a:buNone/>
              <a:defRPr sz="2400"/>
            </a:lvl1pPr>
            <a:lvl2pPr marL="285750" indent="0">
              <a:spcAft>
                <a:spcPts val="1800"/>
              </a:spcAft>
              <a:buNone/>
              <a:defRPr sz="2000"/>
            </a:lvl2pPr>
            <a:lvl3pPr marL="628650" indent="0">
              <a:spcAft>
                <a:spcPts val="1800"/>
              </a:spcAft>
              <a:buNone/>
              <a:defRPr sz="1800"/>
            </a:lvl3pPr>
            <a:lvl4pPr marL="914400" indent="0">
              <a:spcAft>
                <a:spcPts val="1800"/>
              </a:spcAft>
              <a:buNone/>
              <a:defRPr sz="1600"/>
            </a:lvl4pPr>
            <a:lvl5pPr marL="1143000" indent="0">
              <a:spcAft>
                <a:spcPts val="1800"/>
              </a:spcAft>
              <a:buNone/>
              <a:defRPr sz="16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6778C9A-1C98-4EC3-A992-895A3DF0E6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490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840" userDrawn="1">
          <p15:clr>
            <a:srgbClr val="9FCC3B"/>
          </p15:clr>
        </p15:guide>
        <p15:guide id="3" orient="horz" pos="1128" userDrawn="1">
          <p15:clr>
            <a:srgbClr val="9FCC3B"/>
          </p15:clr>
        </p15:guide>
        <p15:guide id="4" orient="horz" pos="1344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olor set 3 - do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3590155-1147-789F-69B9-AA801C911FD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191998" cy="6861574"/>
          </a:xfrm>
          <a:prstGeom prst="rect">
            <a:avLst/>
          </a:prstGeom>
        </p:spPr>
      </p:pic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5198CE74-81AB-EE4D-8D00-270FFD0D823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1729418"/>
            <a:ext cx="6477002" cy="361335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900" b="1" i="0" cap="all" spc="300" baseline="0">
                <a:solidFill>
                  <a:srgbClr val="9FFCEA"/>
                </a:solidFill>
                <a:latin typeface="Amazon Ember Mono" panose="020B0709020204020204" pitchFamily="49" charset="0"/>
                <a:ea typeface="Amazon Ember Mono" panose="020B0709020204020204" pitchFamily="49" charset="0"/>
                <a:cs typeface="Amazon Ember Mono" panose="020B0709020204020204" pitchFamily="49" charset="0"/>
              </a:defRPr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065C4798-7956-C74D-8691-753278F1C7B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8" y="2126159"/>
            <a:ext cx="6460999" cy="757130"/>
          </a:xfrm>
        </p:spPr>
        <p:txBody>
          <a:bodyPr wrap="square" anchor="t" anchorCtr="0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94A03954-750D-4040-9BE9-D81EAD6F0CD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2906719"/>
            <a:ext cx="6460998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4349712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4762500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A566433-9A66-4563-5F56-A9FEE74781A0}"/>
              </a:ext>
            </a:extLst>
          </p:cNvPr>
          <p:cNvSpPr txBox="1"/>
          <p:nvPr userDrawn="1"/>
        </p:nvSpPr>
        <p:spPr>
          <a:xfrm>
            <a:off x="504476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</a:t>
            </a:r>
            <a:fld id="{E59B6FD5-3D56-C643-A5C0-5E9DC034BBB5}" type="datetimeyyyy">
              <a:rPr lang="en-US" sz="600" smtClean="0">
                <a:solidFill>
                  <a:schemeClr val="tx1"/>
                </a:solidFill>
              </a:rPr>
              <a:t>2024</a:t>
            </a:fld>
            <a:r>
              <a:rPr lang="en-US" sz="600" dirty="0">
                <a:solidFill>
                  <a:schemeClr val="tx1"/>
                </a:solidFill>
              </a:rPr>
              <a:t>, Amazon Web Services, Inc. or its affiliates. All rights reserved. Amazon Confidential and Trademark.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072E30D-CF92-4EFA-91E5-BB2F90FCAFE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502" y="551423"/>
            <a:ext cx="1003173" cy="600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825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, Subtitle,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A4C8A-667C-40C7-9A6D-BA3F977C5F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Two-column, subtitle, bullets layout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848919E-8A8C-4C90-854E-20FDD2FCCD9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5" y="1455968"/>
            <a:ext cx="10972800" cy="258532"/>
          </a:xfrm>
        </p:spPr>
        <p:txBody>
          <a:bodyPr/>
          <a:lstStyle>
            <a:lvl1pPr marL="0" indent="0">
              <a:buNone/>
              <a:defRPr sz="1200" b="1" i="0" cap="all" spc="300" baseline="0"/>
            </a:lvl1pPr>
          </a:lstStyle>
          <a:p>
            <a:pPr lvl="0"/>
            <a:r>
              <a:rPr lang="en-US" dirty="0"/>
              <a:t>Enter 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10331E-4F8F-4DEC-91C1-F631560E660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09600" y="2133601"/>
            <a:ext cx="5248274" cy="407669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72257F-5E84-444A-B9C4-CCB856025EB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334125" y="2133600"/>
            <a:ext cx="5248276" cy="407669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F4E16D6-76D0-4B95-931F-9F32F34A84E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148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840" userDrawn="1">
          <p15:clr>
            <a:srgbClr val="9FCC3B"/>
          </p15:clr>
        </p15:guide>
        <p15:guide id="3" orient="horz" pos="1128" userDrawn="1">
          <p15:clr>
            <a:srgbClr val="9FCC3B"/>
          </p15:clr>
        </p15:guide>
        <p15:guide id="4" orient="horz" pos="1344" userDrawn="1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17ECE-DA96-4373-B8B2-4E847C5ACB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599" y="1995221"/>
            <a:ext cx="8067261" cy="1900504"/>
          </a:xfrm>
        </p:spPr>
        <p:txBody>
          <a:bodyPr anchor="b" anchorCtr="0"/>
          <a:lstStyle>
            <a:lvl1pPr>
              <a:defRPr sz="4400"/>
            </a:lvl1pPr>
          </a:lstStyle>
          <a:p>
            <a:r>
              <a:rPr lang="en-US" dirty="0"/>
              <a:t>Enter quote here. Reposition quote mark graphics to frame the quote.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CC38951-92FB-41A4-A9D4-F3B7D3577EC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9599" y="4127500"/>
            <a:ext cx="8067261" cy="369332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sz="2000" b="1"/>
            </a:lvl1pPr>
          </a:lstStyle>
          <a:p>
            <a:pPr lvl="0"/>
            <a:r>
              <a:rPr lang="en-US" dirty="0"/>
              <a:t>Quoted person’s name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C436BC0-B224-4E6F-99AF-155A3657C05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9599" y="4496832"/>
            <a:ext cx="8067261" cy="313932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US" dirty="0"/>
              <a:t>Quoted person’s affiliation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D867C9-C0CC-45E6-BDB6-5AAA8DF8A9C3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15">
            <a:extLst>
              <a:ext uri="{FF2B5EF4-FFF2-40B4-BE49-F238E27FC236}">
                <a16:creationId xmlns:a16="http://schemas.microsoft.com/office/drawing/2014/main" id="{E0A0F065-DA19-4B02-B238-CFA9C89CB6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00036" y="1981200"/>
            <a:ext cx="309563" cy="309563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  <a:lvl2pPr marL="228600" indent="0">
              <a:buNone/>
              <a:defRPr sz="1000"/>
            </a:lvl2pPr>
            <a:lvl3pPr marL="457200" indent="0">
              <a:buNone/>
              <a:defRPr sz="1000"/>
            </a:lvl3pPr>
            <a:lvl4pPr marL="685800" indent="0">
              <a:buNone/>
              <a:defRPr sz="1000"/>
            </a:lvl4pPr>
            <a:lvl5pPr marL="685800" indent="0">
              <a:buNone/>
              <a:defRPr sz="1000"/>
            </a:lvl5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10" name="Text Placeholder 15">
            <a:extLst>
              <a:ext uri="{FF2B5EF4-FFF2-40B4-BE49-F238E27FC236}">
                <a16:creationId xmlns:a16="http://schemas.microsoft.com/office/drawing/2014/main" id="{EEFC34B7-722A-436B-9E34-41B9A285F13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35350" y="3274218"/>
            <a:ext cx="309563" cy="309563"/>
          </a:xfrm>
          <a:blipFill>
            <a:blip r:embed="rId3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  <a:lvl2pPr marL="228600" indent="0">
              <a:buNone/>
              <a:defRPr sz="1000"/>
            </a:lvl2pPr>
            <a:lvl3pPr marL="457200" indent="0">
              <a:buNone/>
              <a:defRPr sz="1000"/>
            </a:lvl3pPr>
            <a:lvl4pPr marL="685800" indent="0">
              <a:buNone/>
              <a:defRPr sz="1000"/>
            </a:lvl4pPr>
            <a:lvl5pPr marL="685800" indent="0">
              <a:buNone/>
              <a:defRPr sz="1000"/>
            </a:lvl5pPr>
          </a:lstStyle>
          <a:p>
            <a:pPr lvl="0"/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0873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248" userDrawn="1">
          <p15:clr>
            <a:srgbClr val="FBAE40"/>
          </p15:clr>
        </p15:guide>
        <p15:guide id="2" orient="horz" pos="2592" userDrawn="1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E379B83-A4CA-B759-C157-723809BBE5D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51" y="0"/>
            <a:ext cx="12185647" cy="68615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915E6F-C631-449B-B22F-53FD20C9E8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718036"/>
            <a:ext cx="7823200" cy="1421928"/>
          </a:xfrm>
        </p:spPr>
        <p:txBody>
          <a:bodyPr anchor="ctr" anchorCtr="0"/>
          <a:lstStyle>
            <a:lvl1pPr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Section layout: Enter section name here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57A28E-616E-40DC-A93F-E9E9E4852138}"/>
              </a:ext>
            </a:extLst>
          </p:cNvPr>
          <p:cNvSpPr txBox="1"/>
          <p:nvPr userDrawn="1"/>
        </p:nvSpPr>
        <p:spPr>
          <a:xfrm>
            <a:off x="1141084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</a:t>
            </a:r>
            <a:fld id="{891D98CA-91DB-C845-88C4-F4C26858D263}" type="datetimeyyyy">
              <a:rPr lang="en-US" sz="600" smtClean="0">
                <a:solidFill>
                  <a:schemeClr val="tx1"/>
                </a:solidFill>
              </a:rPr>
              <a:t>2024</a:t>
            </a:fld>
            <a:r>
              <a:rPr lang="en-US" sz="600" dirty="0">
                <a:solidFill>
                  <a:schemeClr val="tx1"/>
                </a:solidFill>
              </a:rPr>
              <a:t>, Amazon Web Services, Inc. or its affiliates. All rights reserved. Amazon Confidential and Trademark.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E13C20-A770-495A-BA36-0CE111A9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9653DC5-2FA5-48AF-A9A7-D45B3AFBBE8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5295" y="6338002"/>
            <a:ext cx="365760" cy="218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672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Color set 3 - ba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EC6B4E2-487D-7BA5-6A5D-8D62F9D14B4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615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915E6F-C631-449B-B22F-53FD20C9E8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718036"/>
            <a:ext cx="7823200" cy="1421928"/>
          </a:xfrm>
        </p:spPr>
        <p:txBody>
          <a:bodyPr anchor="ctr" anchorCtr="0"/>
          <a:lstStyle>
            <a:lvl1pPr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Section layout: Enter section name here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57A28E-616E-40DC-A93F-E9E9E4852138}"/>
              </a:ext>
            </a:extLst>
          </p:cNvPr>
          <p:cNvSpPr txBox="1"/>
          <p:nvPr userDrawn="1"/>
        </p:nvSpPr>
        <p:spPr>
          <a:xfrm>
            <a:off x="1141084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</a:t>
            </a:r>
            <a:fld id="{891D98CA-91DB-C845-88C4-F4C26858D263}" type="datetimeyyyy">
              <a:rPr lang="en-US" sz="600" smtClean="0">
                <a:solidFill>
                  <a:schemeClr val="tx1"/>
                </a:solidFill>
              </a:rPr>
              <a:t>2024</a:t>
            </a:fld>
            <a:r>
              <a:rPr lang="en-US" sz="600" dirty="0">
                <a:solidFill>
                  <a:schemeClr val="tx1"/>
                </a:solidFill>
              </a:rPr>
              <a:t>, Amazon Web Services, Inc. or its affiliates. All rights reserved. Amazon Confidential and Trademark.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E13C20-A770-495A-BA36-0CE111A9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9653DC5-2FA5-48AF-A9A7-D45B3AFBBE8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5295" y="6338002"/>
            <a:ext cx="365760" cy="218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392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Color set 3 - ba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7BD847E-1472-C52D-C8A4-327EA222F89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50" y="0"/>
            <a:ext cx="12185650" cy="68615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915E6F-C631-449B-B22F-53FD20C9E8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718036"/>
            <a:ext cx="7823200" cy="1421928"/>
          </a:xfrm>
        </p:spPr>
        <p:txBody>
          <a:bodyPr anchor="ctr" anchorCtr="0"/>
          <a:lstStyle>
            <a:lvl1pPr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Section layout: Enter section name here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57A28E-616E-40DC-A93F-E9E9E4852138}"/>
              </a:ext>
            </a:extLst>
          </p:cNvPr>
          <p:cNvSpPr txBox="1"/>
          <p:nvPr userDrawn="1"/>
        </p:nvSpPr>
        <p:spPr>
          <a:xfrm>
            <a:off x="1141084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</a:t>
            </a:r>
            <a:fld id="{891D98CA-91DB-C845-88C4-F4C26858D263}" type="datetimeyyyy">
              <a:rPr lang="en-US" sz="600" smtClean="0">
                <a:solidFill>
                  <a:schemeClr val="tx1"/>
                </a:solidFill>
              </a:rPr>
              <a:t>2024</a:t>
            </a:fld>
            <a:r>
              <a:rPr lang="en-US" sz="600" dirty="0">
                <a:solidFill>
                  <a:schemeClr val="tx1"/>
                </a:solidFill>
              </a:rPr>
              <a:t>, Amazon Web Services, Inc. or its affiliates. All rights reserved. Amazon Confidential and Trademark.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E13C20-A770-495A-BA36-0CE111A9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9653DC5-2FA5-48AF-A9A7-D45B3AFBBE8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5295" y="6338002"/>
            <a:ext cx="365760" cy="218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667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Color set 3 - do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56C12C4-7B07-CDE0-8DA7-421A5A98AED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191998" cy="68615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915E6F-C631-449B-B22F-53FD20C9E8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718036"/>
            <a:ext cx="7823200" cy="1421928"/>
          </a:xfrm>
        </p:spPr>
        <p:txBody>
          <a:bodyPr anchor="ctr" anchorCtr="0"/>
          <a:lstStyle>
            <a:lvl1pPr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Section layout: Enter section name here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57A28E-616E-40DC-A93F-E9E9E4852138}"/>
              </a:ext>
            </a:extLst>
          </p:cNvPr>
          <p:cNvSpPr txBox="1"/>
          <p:nvPr userDrawn="1"/>
        </p:nvSpPr>
        <p:spPr>
          <a:xfrm>
            <a:off x="1141084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</a:t>
            </a:r>
            <a:fld id="{891D98CA-91DB-C845-88C4-F4C26858D263}" type="datetimeyyyy">
              <a:rPr lang="en-US" sz="600" smtClean="0">
                <a:solidFill>
                  <a:schemeClr val="tx1"/>
                </a:solidFill>
              </a:rPr>
              <a:t>2024</a:t>
            </a:fld>
            <a:r>
              <a:rPr lang="en-US" sz="600" dirty="0">
                <a:solidFill>
                  <a:schemeClr val="tx1"/>
                </a:solidFill>
              </a:rPr>
              <a:t>, Amazon Web Services, Inc. or its affiliates. All rights reserved. Amazon Confidential and Trademark.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E13C20-A770-495A-BA36-0CE111A9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9653DC5-2FA5-48AF-A9A7-D45B3AFBBE8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5295" y="6338002"/>
            <a:ext cx="365760" cy="218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533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Color set 3 - do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0A089D9-A432-3B43-6713-28C2C3E2176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191998" cy="68615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915E6F-C631-449B-B22F-53FD20C9E8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718036"/>
            <a:ext cx="7823200" cy="1421928"/>
          </a:xfrm>
        </p:spPr>
        <p:txBody>
          <a:bodyPr anchor="ctr" anchorCtr="0"/>
          <a:lstStyle>
            <a:lvl1pPr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Section layout: Enter section name here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57A28E-616E-40DC-A93F-E9E9E4852138}"/>
              </a:ext>
            </a:extLst>
          </p:cNvPr>
          <p:cNvSpPr txBox="1"/>
          <p:nvPr userDrawn="1"/>
        </p:nvSpPr>
        <p:spPr>
          <a:xfrm>
            <a:off x="1141084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</a:t>
            </a:r>
            <a:fld id="{891D98CA-91DB-C845-88C4-F4C26858D263}" type="datetimeyyyy">
              <a:rPr lang="en-US" sz="600" smtClean="0">
                <a:solidFill>
                  <a:schemeClr val="tx1"/>
                </a:solidFill>
              </a:rPr>
              <a:t>2024</a:t>
            </a:fld>
            <a:r>
              <a:rPr lang="en-US" sz="600" dirty="0">
                <a:solidFill>
                  <a:schemeClr val="tx1"/>
                </a:solidFill>
              </a:rPr>
              <a:t>, Amazon Web Services, Inc. or its affiliates. All rights reserved. Amazon Confidential and Trademark.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E13C20-A770-495A-BA36-0CE111A9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9653DC5-2FA5-48AF-A9A7-D45B3AFBBE8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5295" y="6338002"/>
            <a:ext cx="365760" cy="218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819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Color set 3 - block comp 1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1C249AE-E5ED-8BAD-6F16-B03132ACD79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1997" cy="6861572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9B8E8DCF-5EC0-7EFC-5E40-09658D498D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385638"/>
            <a:ext cx="4468780" cy="2086725"/>
          </a:xfrm>
        </p:spPr>
        <p:txBody>
          <a:bodyPr anchor="ctr" anchorCtr="0"/>
          <a:lstStyle>
            <a:lvl1pPr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Section layout: Enter section name here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57A28E-616E-40DC-A93F-E9E9E4852138}"/>
              </a:ext>
            </a:extLst>
          </p:cNvPr>
          <p:cNvSpPr txBox="1"/>
          <p:nvPr userDrawn="1"/>
        </p:nvSpPr>
        <p:spPr>
          <a:xfrm>
            <a:off x="1141084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</a:t>
            </a:r>
            <a:fld id="{59189A9A-3407-1149-A0CD-28571AF57C0B}" type="datetimeyyyy">
              <a:rPr lang="en-US" sz="600" smtClean="0">
                <a:solidFill>
                  <a:schemeClr val="tx1"/>
                </a:solidFill>
              </a:rPr>
              <a:t>2024</a:t>
            </a:fld>
            <a:r>
              <a:rPr lang="en-US" sz="600" dirty="0">
                <a:solidFill>
                  <a:schemeClr val="tx1"/>
                </a:solidFill>
              </a:rPr>
              <a:t>, Amazon Web Services, Inc. or its affiliates. All rights reserved. Amazon Confidential and Trademark.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E13C20-A770-495A-BA36-0CE111A9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8CA8ECC-0565-1B81-D5AE-52160391325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5295" y="6338002"/>
            <a:ext cx="365760" cy="218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165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Color set 3 - block comp 1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390A827-8022-417E-EB28-60E63C7D467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191996" cy="6861572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9B8E8DCF-5EC0-7EFC-5E40-09658D498D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385638"/>
            <a:ext cx="4468780" cy="2086725"/>
          </a:xfrm>
        </p:spPr>
        <p:txBody>
          <a:bodyPr anchor="ctr" anchorCtr="0"/>
          <a:lstStyle>
            <a:lvl1pPr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Section layout: Enter section name here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57A28E-616E-40DC-A93F-E9E9E4852138}"/>
              </a:ext>
            </a:extLst>
          </p:cNvPr>
          <p:cNvSpPr txBox="1"/>
          <p:nvPr userDrawn="1"/>
        </p:nvSpPr>
        <p:spPr>
          <a:xfrm>
            <a:off x="1141084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</a:t>
            </a:r>
            <a:fld id="{59189A9A-3407-1149-A0CD-28571AF57C0B}" type="datetimeyyyy">
              <a:rPr lang="en-US" sz="600" smtClean="0">
                <a:solidFill>
                  <a:schemeClr val="tx1"/>
                </a:solidFill>
              </a:rPr>
              <a:t>2024</a:t>
            </a:fld>
            <a:r>
              <a:rPr lang="en-US" sz="600" dirty="0">
                <a:solidFill>
                  <a:schemeClr val="tx1"/>
                </a:solidFill>
              </a:rPr>
              <a:t>, Amazon Web Services, Inc. or its affiliates. All rights reserved. Amazon Confidential and Trademark.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E13C20-A770-495A-BA36-0CE111A9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4C0B5C9-3003-8484-EC53-B5A6CA87B17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5295" y="6338002"/>
            <a:ext cx="365760" cy="218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67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Color set 3 - block comp 1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A9E7084-C292-40B3-5532-BADF8A63EAA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191996" cy="6861571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9B8E8DCF-5EC0-7EFC-5E40-09658D498D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385638"/>
            <a:ext cx="4468780" cy="2086725"/>
          </a:xfrm>
        </p:spPr>
        <p:txBody>
          <a:bodyPr anchor="ctr" anchorCtr="0"/>
          <a:lstStyle>
            <a:lvl1pPr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Section layout: Enter section name here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57A28E-616E-40DC-A93F-E9E9E4852138}"/>
              </a:ext>
            </a:extLst>
          </p:cNvPr>
          <p:cNvSpPr txBox="1"/>
          <p:nvPr userDrawn="1"/>
        </p:nvSpPr>
        <p:spPr>
          <a:xfrm>
            <a:off x="1141084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</a:t>
            </a:r>
            <a:fld id="{59189A9A-3407-1149-A0CD-28571AF57C0B}" type="datetimeyyyy">
              <a:rPr lang="en-US" sz="600" smtClean="0">
                <a:solidFill>
                  <a:schemeClr val="tx1"/>
                </a:solidFill>
              </a:rPr>
              <a:t>2024</a:t>
            </a:fld>
            <a:r>
              <a:rPr lang="en-US" sz="600" dirty="0">
                <a:solidFill>
                  <a:schemeClr val="tx1"/>
                </a:solidFill>
              </a:rPr>
              <a:t>, Amazon Web Services, Inc. or its affiliates. All rights reserved. Amazon Confidential and Trademark.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E13C20-A770-495A-BA36-0CE111A9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1059D0B-4F5E-6785-3D4C-D01992BC51D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5295" y="6338002"/>
            <a:ext cx="365760" cy="218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44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olor set 3 - block comp 1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1DD098-1948-AEE8-9789-45887A0FAE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1997" cy="6861572"/>
          </a:xfrm>
          <a:prstGeom prst="rect">
            <a:avLst/>
          </a:prstGeom>
        </p:spPr>
      </p:pic>
      <p:sp>
        <p:nvSpPr>
          <p:cNvPr id="2" name="Text Placeholder 7">
            <a:extLst>
              <a:ext uri="{FF2B5EF4-FFF2-40B4-BE49-F238E27FC236}">
                <a16:creationId xmlns:a16="http://schemas.microsoft.com/office/drawing/2014/main" id="{D828E790-E54E-933F-73E6-10D49536356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1729418"/>
            <a:ext cx="5377545" cy="361335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900" b="1" i="0" cap="all" spc="300" baseline="0">
                <a:solidFill>
                  <a:srgbClr val="9FFCEA"/>
                </a:solidFill>
                <a:latin typeface="Amazon Ember Mono" panose="020B0709020204020204" pitchFamily="49" charset="0"/>
                <a:ea typeface="Amazon Ember Mono" panose="020B0709020204020204" pitchFamily="49" charset="0"/>
                <a:cs typeface="Amazon Ember Mono" panose="020B0709020204020204" pitchFamily="49" charset="0"/>
              </a:defRPr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B8DE4AC-AB45-8A42-A9DB-9A2F5C33BE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8" y="2126159"/>
            <a:ext cx="4459359" cy="757130"/>
          </a:xfrm>
        </p:spPr>
        <p:txBody>
          <a:bodyPr wrap="square" anchor="t" anchorCtr="0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C5D3C39E-991A-7C43-B950-F707ACD43B6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2906719"/>
            <a:ext cx="4459358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4349712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4762500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CE4815-926B-43B6-82AB-971B1A89CEF6}"/>
              </a:ext>
            </a:extLst>
          </p:cNvPr>
          <p:cNvSpPr txBox="1"/>
          <p:nvPr userDrawn="1"/>
        </p:nvSpPr>
        <p:spPr>
          <a:xfrm>
            <a:off x="504476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</a:t>
            </a:r>
            <a:fld id="{A700B085-D1B8-B14C-8D3B-516263D1C318}" type="datetimeyyyy">
              <a:rPr lang="en-US" sz="600" smtClean="0">
                <a:solidFill>
                  <a:schemeClr val="tx1"/>
                </a:solidFill>
              </a:rPr>
              <a:t>2024</a:t>
            </a:fld>
            <a:r>
              <a:rPr lang="en-US" sz="600" dirty="0">
                <a:solidFill>
                  <a:schemeClr val="tx1"/>
                </a:solidFill>
              </a:rPr>
              <a:t>, Amazon Web Services, Inc. or its affiliates. All rights reserved. Amazon Confidential and Trademark.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C01B584-E803-451F-85A3-A0961304237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502" y="551423"/>
            <a:ext cx="1003173" cy="600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504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Color set 3 - block comp 2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BCF5BB1-F3F5-1A37-00A0-5AC635EF83A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1997" cy="6861572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7932459D-2EC4-00EE-D648-EDF3388891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385638"/>
            <a:ext cx="4468780" cy="2086725"/>
          </a:xfrm>
        </p:spPr>
        <p:txBody>
          <a:bodyPr anchor="ctr" anchorCtr="0"/>
          <a:lstStyle>
            <a:lvl1pPr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Section layout: Enter section name here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57A28E-616E-40DC-A93F-E9E9E4852138}"/>
              </a:ext>
            </a:extLst>
          </p:cNvPr>
          <p:cNvSpPr txBox="1"/>
          <p:nvPr userDrawn="1"/>
        </p:nvSpPr>
        <p:spPr>
          <a:xfrm>
            <a:off x="1141084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</a:t>
            </a:r>
            <a:fld id="{59189A9A-3407-1149-A0CD-28571AF57C0B}" type="datetimeyyyy">
              <a:rPr lang="en-US" sz="600" smtClean="0">
                <a:solidFill>
                  <a:schemeClr val="tx1"/>
                </a:solidFill>
              </a:rPr>
              <a:t>2024</a:t>
            </a:fld>
            <a:r>
              <a:rPr lang="en-US" sz="600" dirty="0">
                <a:solidFill>
                  <a:schemeClr val="tx1"/>
                </a:solidFill>
              </a:rPr>
              <a:t>, Amazon Web Services, Inc. or its affiliates. All rights reserved. Amazon Confidential and Trademark.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E13C20-A770-495A-BA36-0CE111A9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1C6E939-800D-9C22-F975-E790F8EE141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5295" y="6338002"/>
            <a:ext cx="365760" cy="218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974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Color set 3 - block comp 2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329CCD3-783E-5763-1BF1-D6D580F6C97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191996" cy="686157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8A0B6A4-3236-50A9-1136-CD5EBFE97D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385638"/>
            <a:ext cx="4468780" cy="2086725"/>
          </a:xfrm>
        </p:spPr>
        <p:txBody>
          <a:bodyPr anchor="ctr" anchorCtr="0"/>
          <a:lstStyle>
            <a:lvl1pPr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Section layout: Enter section name here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57A28E-616E-40DC-A93F-E9E9E4852138}"/>
              </a:ext>
            </a:extLst>
          </p:cNvPr>
          <p:cNvSpPr txBox="1"/>
          <p:nvPr userDrawn="1"/>
        </p:nvSpPr>
        <p:spPr>
          <a:xfrm>
            <a:off x="1141084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</a:t>
            </a:r>
            <a:fld id="{59189A9A-3407-1149-A0CD-28571AF57C0B}" type="datetimeyyyy">
              <a:rPr lang="en-US" sz="600" smtClean="0">
                <a:solidFill>
                  <a:schemeClr val="tx1"/>
                </a:solidFill>
              </a:rPr>
              <a:t>2024</a:t>
            </a:fld>
            <a:r>
              <a:rPr lang="en-US" sz="600" dirty="0">
                <a:solidFill>
                  <a:schemeClr val="tx1"/>
                </a:solidFill>
              </a:rPr>
              <a:t>, Amazon Web Services, Inc. or its affiliates. All rights reserved. Amazon Confidential and Trademark.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E13C20-A770-495A-BA36-0CE111A9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294AC0-2FA5-CFD2-262B-0DE61458399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5295" y="6338002"/>
            <a:ext cx="365760" cy="218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790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Color set 3 - block comp 2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10E5AF7-C90B-83E3-DE31-C548F5A1875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191996" cy="6861571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11038DA9-C717-B9D6-6AC2-A191CE8B78E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385638"/>
            <a:ext cx="4468780" cy="2086725"/>
          </a:xfrm>
        </p:spPr>
        <p:txBody>
          <a:bodyPr anchor="ctr" anchorCtr="0"/>
          <a:lstStyle>
            <a:lvl1pPr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Section layout: Enter section name here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57A28E-616E-40DC-A93F-E9E9E4852138}"/>
              </a:ext>
            </a:extLst>
          </p:cNvPr>
          <p:cNvSpPr txBox="1"/>
          <p:nvPr userDrawn="1"/>
        </p:nvSpPr>
        <p:spPr>
          <a:xfrm>
            <a:off x="1141084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</a:t>
            </a:r>
            <a:fld id="{59189A9A-3407-1149-A0CD-28571AF57C0B}" type="datetimeyyyy">
              <a:rPr lang="en-US" sz="600" smtClean="0">
                <a:solidFill>
                  <a:schemeClr val="tx1"/>
                </a:solidFill>
              </a:rPr>
              <a:t>2024</a:t>
            </a:fld>
            <a:r>
              <a:rPr lang="en-US" sz="600" dirty="0">
                <a:solidFill>
                  <a:schemeClr val="tx1"/>
                </a:solidFill>
              </a:rPr>
              <a:t>, Amazon Web Services, Inc. or its affiliates. All rights reserved. Amazon Confidential and Trademark.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E13C20-A770-495A-BA36-0CE111A9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2E61C7-A1D3-968F-BBB2-84D9C247C8B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5295" y="6338002"/>
            <a:ext cx="365760" cy="218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827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Color set 3 - block comp 3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F1E1F25-3DF9-FBD3-3C57-9A17473C023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1997" cy="686157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B7DD1-166A-7CAD-1D4B-1F8921C433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385638"/>
            <a:ext cx="4468780" cy="2086725"/>
          </a:xfrm>
        </p:spPr>
        <p:txBody>
          <a:bodyPr anchor="ctr" anchorCtr="0"/>
          <a:lstStyle>
            <a:lvl1pPr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Section layout: Enter section name here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57A28E-616E-40DC-A93F-E9E9E4852138}"/>
              </a:ext>
            </a:extLst>
          </p:cNvPr>
          <p:cNvSpPr txBox="1"/>
          <p:nvPr userDrawn="1"/>
        </p:nvSpPr>
        <p:spPr>
          <a:xfrm>
            <a:off x="1141084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</a:t>
            </a:r>
            <a:fld id="{59189A9A-3407-1149-A0CD-28571AF57C0B}" type="datetimeyyyy">
              <a:rPr lang="en-US" sz="600" smtClean="0">
                <a:solidFill>
                  <a:schemeClr val="tx1"/>
                </a:solidFill>
              </a:rPr>
              <a:t>2024</a:t>
            </a:fld>
            <a:r>
              <a:rPr lang="en-US" sz="600" dirty="0">
                <a:solidFill>
                  <a:schemeClr val="tx1"/>
                </a:solidFill>
              </a:rPr>
              <a:t>, Amazon Web Services, Inc. or its affiliates. All rights reserved. Amazon Confidential and Trademark.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E13C20-A770-495A-BA36-0CE111A9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A7115C-EAEE-3C79-3FB7-88893ED62C6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5295" y="6338002"/>
            <a:ext cx="365760" cy="218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838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Color set 3 - block comp 3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9077284-676C-CE9A-D699-AB947A6B000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191996" cy="6861572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A24B03D-518C-CA9E-4807-D7AC20FB10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385638"/>
            <a:ext cx="4468780" cy="2086725"/>
          </a:xfrm>
        </p:spPr>
        <p:txBody>
          <a:bodyPr anchor="ctr" anchorCtr="0"/>
          <a:lstStyle>
            <a:lvl1pPr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Section layout: Enter section name here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57A28E-616E-40DC-A93F-E9E9E4852138}"/>
              </a:ext>
            </a:extLst>
          </p:cNvPr>
          <p:cNvSpPr txBox="1"/>
          <p:nvPr userDrawn="1"/>
        </p:nvSpPr>
        <p:spPr>
          <a:xfrm>
            <a:off x="1141084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</a:t>
            </a:r>
            <a:fld id="{59189A9A-3407-1149-A0CD-28571AF57C0B}" type="datetimeyyyy">
              <a:rPr lang="en-US" sz="600" smtClean="0">
                <a:solidFill>
                  <a:schemeClr val="tx1"/>
                </a:solidFill>
              </a:rPr>
              <a:t>2024</a:t>
            </a:fld>
            <a:r>
              <a:rPr lang="en-US" sz="600" dirty="0">
                <a:solidFill>
                  <a:schemeClr val="tx1"/>
                </a:solidFill>
              </a:rPr>
              <a:t>, Amazon Web Services, Inc. or its affiliates. All rights reserved. Amazon Confidential and Trademark.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E13C20-A770-495A-BA36-0CE111A9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ADC184-A598-DC3B-9E53-164592375C3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5295" y="6338002"/>
            <a:ext cx="365760" cy="218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728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Color set 3 - block comp 3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62412F5-6B7A-D6E2-DF9E-F32327BB987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191996" cy="686157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168D513-FFBD-0D5B-7C74-8FAC01B2173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385638"/>
            <a:ext cx="4468780" cy="2086725"/>
          </a:xfrm>
        </p:spPr>
        <p:txBody>
          <a:bodyPr anchor="ctr" anchorCtr="0"/>
          <a:lstStyle>
            <a:lvl1pPr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Section layout: Enter section name here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57A28E-616E-40DC-A93F-E9E9E4852138}"/>
              </a:ext>
            </a:extLst>
          </p:cNvPr>
          <p:cNvSpPr txBox="1"/>
          <p:nvPr userDrawn="1"/>
        </p:nvSpPr>
        <p:spPr>
          <a:xfrm>
            <a:off x="1141084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</a:t>
            </a:r>
            <a:fld id="{59189A9A-3407-1149-A0CD-28571AF57C0B}" type="datetimeyyyy">
              <a:rPr lang="en-US" sz="600" smtClean="0">
                <a:solidFill>
                  <a:schemeClr val="tx1"/>
                </a:solidFill>
              </a:rPr>
              <a:t>2024</a:t>
            </a:fld>
            <a:r>
              <a:rPr lang="en-US" sz="600" dirty="0">
                <a:solidFill>
                  <a:schemeClr val="tx1"/>
                </a:solidFill>
              </a:rPr>
              <a:t>, Amazon Web Services, Inc. or its affiliates. All rights reserved. Amazon Confidential and Trademark.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E13C20-A770-495A-BA36-0CE111A9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F76EE5-F406-C16E-4DDB-0416F61D179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5295" y="6338002"/>
            <a:ext cx="365760" cy="218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439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Color set 3 - macro ic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CA74307-2D95-B20E-C4FA-ABAE6B98E22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51" y="0"/>
            <a:ext cx="12185647" cy="686157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390E99C-462F-AF0F-4651-6349B3EE1D4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451264" y="-12017"/>
            <a:ext cx="13094527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F57A28E-616E-40DC-A93F-E9E9E4852138}"/>
              </a:ext>
            </a:extLst>
          </p:cNvPr>
          <p:cNvSpPr txBox="1"/>
          <p:nvPr userDrawn="1"/>
        </p:nvSpPr>
        <p:spPr>
          <a:xfrm>
            <a:off x="1141084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</a:t>
            </a:r>
            <a:fld id="{59189A9A-3407-1149-A0CD-28571AF57C0B}" type="datetimeyyyy">
              <a:rPr lang="en-US" sz="600" smtClean="0"/>
              <a:t>2024</a:t>
            </a:fld>
            <a:r>
              <a:rPr lang="en-US" sz="600" dirty="0"/>
              <a:t>, Amazon Web Services, Inc. or its affiliates. All rights reserved. Amazon Confidential and Trademark.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E13C20-A770-495A-BA36-0CE111A9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C5E28A0-3B8E-4865-89EE-429105F7356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7E3DDCF7-C965-E3DE-7CDE-9CE497FF4E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1714500"/>
            <a:ext cx="4468780" cy="2081845"/>
          </a:xfrm>
        </p:spPr>
        <p:txBody>
          <a:bodyPr anchor="ctr" anchorCtr="0"/>
          <a:lstStyle>
            <a:lvl1pPr>
              <a:defRPr sz="4800"/>
            </a:lvl1pPr>
          </a:lstStyle>
          <a:p>
            <a:r>
              <a:rPr lang="en-US" dirty="0"/>
              <a:t>Section layout: Enter section name here</a:t>
            </a:r>
          </a:p>
        </p:txBody>
      </p:sp>
    </p:spTree>
    <p:extLst>
      <p:ext uri="{BB962C8B-B14F-4D97-AF65-F5344CB8AC3E}">
        <p14:creationId xmlns:p14="http://schemas.microsoft.com/office/powerpoint/2010/main" val="1601991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Color set 3 - macro ic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CA74307-2D95-B20E-C4FA-ABAE6B98E22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51" y="0"/>
            <a:ext cx="12185647" cy="686157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61D7911-DF69-4F9D-8D31-E4A156452E3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902529" y="-1"/>
            <a:ext cx="13094527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F57A28E-616E-40DC-A93F-E9E9E4852138}"/>
              </a:ext>
            </a:extLst>
          </p:cNvPr>
          <p:cNvSpPr txBox="1"/>
          <p:nvPr userDrawn="1"/>
        </p:nvSpPr>
        <p:spPr>
          <a:xfrm>
            <a:off x="1141084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</a:t>
            </a:r>
            <a:fld id="{59189A9A-3407-1149-A0CD-28571AF57C0B}" type="datetimeyyyy">
              <a:rPr lang="en-US" sz="600" smtClean="0"/>
              <a:t>2024</a:t>
            </a:fld>
            <a:r>
              <a:rPr lang="en-US" sz="600" dirty="0"/>
              <a:t>, Amazon Web Services, Inc. or its affiliates. All rights reserved. Amazon Confidential and Trademark.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E13C20-A770-495A-BA36-0CE111A9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C5E28A0-3B8E-4865-89EE-429105F7356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2862776-CCF9-5F95-075D-FCCE4F6B02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388078"/>
            <a:ext cx="4468780" cy="2081845"/>
          </a:xfrm>
        </p:spPr>
        <p:txBody>
          <a:bodyPr anchor="ctr" anchorCtr="0"/>
          <a:lstStyle>
            <a:lvl1pPr>
              <a:defRPr sz="4800"/>
            </a:lvl1pPr>
          </a:lstStyle>
          <a:p>
            <a:r>
              <a:rPr lang="en-US" dirty="0"/>
              <a:t>Section layout: Enter section name here</a:t>
            </a:r>
          </a:p>
        </p:txBody>
      </p:sp>
    </p:spTree>
    <p:extLst>
      <p:ext uri="{BB962C8B-B14F-4D97-AF65-F5344CB8AC3E}">
        <p14:creationId xmlns:p14="http://schemas.microsoft.com/office/powerpoint/2010/main" val="3281651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Color set 3 - macro ic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CA74307-2D95-B20E-C4FA-ABAE6B98E22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51" y="0"/>
            <a:ext cx="12185647" cy="686157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382E7ED-7317-4C53-B170-0776D853DF2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904996" y="-12017"/>
            <a:ext cx="13094529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F57A28E-616E-40DC-A93F-E9E9E4852138}"/>
              </a:ext>
            </a:extLst>
          </p:cNvPr>
          <p:cNvSpPr txBox="1"/>
          <p:nvPr userDrawn="1"/>
        </p:nvSpPr>
        <p:spPr>
          <a:xfrm>
            <a:off x="1141084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</a:t>
            </a:r>
            <a:fld id="{59189A9A-3407-1149-A0CD-28571AF57C0B}" type="datetimeyyyy">
              <a:rPr lang="en-US" sz="600" smtClean="0"/>
              <a:t>2024</a:t>
            </a:fld>
            <a:r>
              <a:rPr lang="en-US" sz="600" dirty="0"/>
              <a:t>, Amazon Web Services, Inc. or its affiliates. All rights reserved. Amazon Confidential and Trademark.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E13C20-A770-495A-BA36-0CE111A9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C5E28A0-3B8E-4865-89EE-429105F7356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A8F00E5C-D749-3297-07CF-8E3563AE60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388078"/>
            <a:ext cx="4468780" cy="2081845"/>
          </a:xfrm>
        </p:spPr>
        <p:txBody>
          <a:bodyPr anchor="ctr" anchorCtr="0"/>
          <a:lstStyle>
            <a:lvl1pPr>
              <a:defRPr sz="4800"/>
            </a:lvl1pPr>
          </a:lstStyle>
          <a:p>
            <a:r>
              <a:rPr lang="en-US" dirty="0"/>
              <a:t>Section layout: Enter section name here</a:t>
            </a:r>
          </a:p>
        </p:txBody>
      </p:sp>
    </p:spTree>
    <p:extLst>
      <p:ext uri="{BB962C8B-B14F-4D97-AF65-F5344CB8AC3E}">
        <p14:creationId xmlns:p14="http://schemas.microsoft.com/office/powerpoint/2010/main" val="2596395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Color set 3 - macro ic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CA74307-2D95-B20E-C4FA-ABAE6B98E22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51" y="0"/>
            <a:ext cx="12185647" cy="686157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959F9DD-026D-4DB9-88F5-51B89E103D0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902526" y="-1"/>
            <a:ext cx="13094527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F57A28E-616E-40DC-A93F-E9E9E4852138}"/>
              </a:ext>
            </a:extLst>
          </p:cNvPr>
          <p:cNvSpPr txBox="1"/>
          <p:nvPr userDrawn="1"/>
        </p:nvSpPr>
        <p:spPr>
          <a:xfrm>
            <a:off x="1141084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</a:t>
            </a:r>
            <a:fld id="{59189A9A-3407-1149-A0CD-28571AF57C0B}" type="datetimeyyyy">
              <a:rPr lang="en-US" sz="600" smtClean="0"/>
              <a:t>2024</a:t>
            </a:fld>
            <a:r>
              <a:rPr lang="en-US" sz="600" dirty="0"/>
              <a:t>, Amazon Web Services, Inc. or its affiliates. All rights reserved. Amazon Confidential and Trademark.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E13C20-A770-495A-BA36-0CE111A9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C5E28A0-3B8E-4865-89EE-429105F7356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5DB67B27-00AA-277D-D07B-8B1042A694C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1714500"/>
            <a:ext cx="4468780" cy="2081845"/>
          </a:xfrm>
        </p:spPr>
        <p:txBody>
          <a:bodyPr anchor="ctr" anchorCtr="0"/>
          <a:lstStyle>
            <a:lvl1pPr>
              <a:defRPr sz="4800"/>
            </a:lvl1pPr>
          </a:lstStyle>
          <a:p>
            <a:r>
              <a:rPr lang="en-US" dirty="0"/>
              <a:t>Section layout: Enter section name here</a:t>
            </a:r>
          </a:p>
        </p:txBody>
      </p:sp>
    </p:spTree>
    <p:extLst>
      <p:ext uri="{BB962C8B-B14F-4D97-AF65-F5344CB8AC3E}">
        <p14:creationId xmlns:p14="http://schemas.microsoft.com/office/powerpoint/2010/main" val="920446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olor set 3 - block comp 1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1DD098-1948-AEE8-9789-45887A0FAE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191996" cy="6861572"/>
          </a:xfrm>
          <a:prstGeom prst="rect">
            <a:avLst/>
          </a:prstGeom>
        </p:spPr>
      </p:pic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DEA193E4-36AD-16D0-E4CD-E8FBB78B106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1729418"/>
            <a:ext cx="5377545" cy="361335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900" b="1" i="0" cap="all" spc="300" baseline="0">
                <a:solidFill>
                  <a:srgbClr val="9FFCEA"/>
                </a:solidFill>
                <a:latin typeface="Amazon Ember Mono" panose="020B0709020204020204" pitchFamily="49" charset="0"/>
                <a:ea typeface="Amazon Ember Mono" panose="020B0709020204020204" pitchFamily="49" charset="0"/>
                <a:cs typeface="Amazon Ember Mono" panose="020B0709020204020204" pitchFamily="49" charset="0"/>
              </a:defRPr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B8DE4AC-AB45-8A42-A9DB-9A2F5C33BE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8" y="2126159"/>
            <a:ext cx="4459359" cy="757130"/>
          </a:xfrm>
        </p:spPr>
        <p:txBody>
          <a:bodyPr wrap="square" anchor="t" anchorCtr="0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C5D3C39E-991A-7C43-B950-F707ACD43B6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2906719"/>
            <a:ext cx="4459358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4349712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4762500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CE4815-926B-43B6-82AB-971B1A89CEF6}"/>
              </a:ext>
            </a:extLst>
          </p:cNvPr>
          <p:cNvSpPr txBox="1"/>
          <p:nvPr userDrawn="1"/>
        </p:nvSpPr>
        <p:spPr>
          <a:xfrm>
            <a:off x="504476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</a:t>
            </a:r>
            <a:fld id="{A700B085-D1B8-B14C-8D3B-516263D1C318}" type="datetimeyyyy">
              <a:rPr lang="en-US" sz="600" smtClean="0">
                <a:solidFill>
                  <a:schemeClr val="tx1"/>
                </a:solidFill>
              </a:rPr>
              <a:t>2024</a:t>
            </a:fld>
            <a:r>
              <a:rPr lang="en-US" sz="600" dirty="0">
                <a:solidFill>
                  <a:schemeClr val="tx1"/>
                </a:solidFill>
              </a:rPr>
              <a:t>, Amazon Web Services, Inc. or its affiliates. All rights reserved. Amazon Confidential and Trademark.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0937537-6E41-4E22-A0D0-8C2CA0EF2D1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502" y="551423"/>
            <a:ext cx="1003173" cy="600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364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Color set 3 - macro icon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CA74307-2D95-B20E-C4FA-ABAE6B98E22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51" y="0"/>
            <a:ext cx="12185647" cy="686157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4872380-44FE-4DBE-8B21-F04E0215BDD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6" r="3456"/>
          <a:stretch/>
        </p:blipFill>
        <p:spPr>
          <a:xfrm>
            <a:off x="0" y="-12017"/>
            <a:ext cx="12189533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F57A28E-616E-40DC-A93F-E9E9E4852138}"/>
              </a:ext>
            </a:extLst>
          </p:cNvPr>
          <p:cNvSpPr txBox="1"/>
          <p:nvPr userDrawn="1"/>
        </p:nvSpPr>
        <p:spPr>
          <a:xfrm>
            <a:off x="1141084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</a:t>
            </a:r>
            <a:fld id="{59189A9A-3407-1149-A0CD-28571AF57C0B}" type="datetimeyyyy">
              <a:rPr lang="en-US" sz="600" smtClean="0"/>
              <a:t>2024</a:t>
            </a:fld>
            <a:r>
              <a:rPr lang="en-US" sz="600" dirty="0"/>
              <a:t>, Amazon Web Services, Inc. or its affiliates. All rights reserved. Amazon Confidential and Trademark.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E13C20-A770-495A-BA36-0CE111A9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C5E28A0-3B8E-4865-89EE-429105F7356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3A1A1D6B-D9DC-76AB-5CA0-50CEE7A3A4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1714500"/>
            <a:ext cx="4468780" cy="2081845"/>
          </a:xfrm>
        </p:spPr>
        <p:txBody>
          <a:bodyPr anchor="ctr" anchorCtr="0"/>
          <a:lstStyle>
            <a:lvl1pPr>
              <a:defRPr sz="4800"/>
            </a:lvl1pPr>
          </a:lstStyle>
          <a:p>
            <a:r>
              <a:rPr lang="en-US" dirty="0"/>
              <a:t>Section layout: Enter section name here</a:t>
            </a:r>
          </a:p>
        </p:txBody>
      </p:sp>
    </p:spTree>
    <p:extLst>
      <p:ext uri="{BB962C8B-B14F-4D97-AF65-F5344CB8AC3E}">
        <p14:creationId xmlns:p14="http://schemas.microsoft.com/office/powerpoint/2010/main" val="3468543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Color set 3 - macro icon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CA74307-2D95-B20E-C4FA-ABAE6B98E22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51" y="0"/>
            <a:ext cx="12185647" cy="686157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BDF5CEA-4853-45BB-8816-5E4D5298473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902526" y="-1"/>
            <a:ext cx="13094527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F57A28E-616E-40DC-A93F-E9E9E4852138}"/>
              </a:ext>
            </a:extLst>
          </p:cNvPr>
          <p:cNvSpPr txBox="1"/>
          <p:nvPr userDrawn="1"/>
        </p:nvSpPr>
        <p:spPr>
          <a:xfrm>
            <a:off x="1141084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</a:t>
            </a:r>
            <a:fld id="{59189A9A-3407-1149-A0CD-28571AF57C0B}" type="datetimeyyyy">
              <a:rPr lang="en-US" sz="600" smtClean="0"/>
              <a:t>2024</a:t>
            </a:fld>
            <a:r>
              <a:rPr lang="en-US" sz="600" dirty="0"/>
              <a:t>, Amazon Web Services, Inc. or its affiliates. All rights reserved. Amazon Confidential and Trademark.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E13C20-A770-495A-BA36-0CE111A9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C5E28A0-3B8E-4865-89EE-429105F7356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AF77215-2C37-B9D4-832F-37662FF736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1714500"/>
            <a:ext cx="4468780" cy="2081845"/>
          </a:xfrm>
        </p:spPr>
        <p:txBody>
          <a:bodyPr anchor="ctr" anchorCtr="0"/>
          <a:lstStyle>
            <a:lvl1pPr>
              <a:defRPr sz="4800"/>
            </a:lvl1pPr>
          </a:lstStyle>
          <a:p>
            <a:r>
              <a:rPr lang="en-US" dirty="0"/>
              <a:t>Section layout: Enter section name here</a:t>
            </a:r>
          </a:p>
        </p:txBody>
      </p:sp>
    </p:spTree>
    <p:extLst>
      <p:ext uri="{BB962C8B-B14F-4D97-AF65-F5344CB8AC3E}">
        <p14:creationId xmlns:p14="http://schemas.microsoft.com/office/powerpoint/2010/main" val="2706815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8ECA2-6D6E-4722-9B75-7468AE1E58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Code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25BCD8-5D1C-48DC-A21B-317A0B7D55A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" y="1714500"/>
            <a:ext cx="10972800" cy="44958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1pPr>
            <a:lvl2pPr marL="2286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2pPr>
            <a:lvl3pPr marL="4572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3pPr>
            <a:lvl4pPr marL="6858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4pPr>
            <a:lvl5pPr marL="9144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5pPr>
          </a:lstStyle>
          <a:p>
            <a:pPr lvl="0"/>
            <a:r>
              <a:rPr lang="en-US" dirty="0"/>
              <a:t>Type or paste plain-text code here; or click icon to add image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F51AD4-FDAE-4E07-B685-874180F10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2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de -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A4C8A-667C-40C7-9A6D-BA3F977C5F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Two-column code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10331E-4F8F-4DEC-91C1-F631560E660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09600" y="1714500"/>
            <a:ext cx="5248274" cy="44958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1pPr>
            <a:lvl2pPr marL="2286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2pPr>
            <a:lvl3pPr marL="4572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3pPr>
            <a:lvl4pPr marL="6858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4pPr>
            <a:lvl5pPr marL="9144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5pPr>
          </a:lstStyle>
          <a:p>
            <a:pPr lvl="0"/>
            <a:r>
              <a:rPr lang="en-US" dirty="0"/>
              <a:t>Enter code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72257F-5E84-444A-B9C4-CCB856025EB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334125" y="1714500"/>
            <a:ext cx="5248276" cy="44958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1pPr>
            <a:lvl2pPr marL="2286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2pPr>
            <a:lvl3pPr marL="4572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3pPr>
            <a:lvl4pPr marL="6858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4pPr>
            <a:lvl5pPr marL="9144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5pPr>
          </a:lstStyle>
          <a:p>
            <a:pPr lvl="0"/>
            <a:r>
              <a:rPr lang="en-US" dirty="0"/>
              <a:t>Enter code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BBE49C-423E-451A-A0D2-7D73F2531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319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&amp;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90820-803B-4C55-BA9E-AE3223753E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3256" y="3226552"/>
            <a:ext cx="6823869" cy="750238"/>
          </a:xfrm>
        </p:spPr>
        <p:txBody>
          <a:bodyPr/>
          <a:lstStyle>
            <a:lvl1pPr>
              <a:defRPr sz="2800" b="1">
                <a:latin typeface="+mn-lt"/>
              </a:defRPr>
            </a:lvl1pPr>
          </a:lstStyle>
          <a:p>
            <a:r>
              <a:rPr lang="en-US" dirty="0"/>
              <a:t>Enter subtitle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B99A66-7F1A-495E-B008-D2DB34B05B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F7951E-E6AB-4553-9142-A91D5BC58C21}"/>
              </a:ext>
            </a:extLst>
          </p:cNvPr>
          <p:cNvSpPr txBox="1"/>
          <p:nvPr userDrawn="1"/>
        </p:nvSpPr>
        <p:spPr>
          <a:xfrm>
            <a:off x="609599" y="2428875"/>
            <a:ext cx="6867525" cy="955666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tx2"/>
                </a:solidFill>
                <a:latin typeface="+mj-lt"/>
              </a:rPr>
              <a:t>Q&amp;A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C6FF82B-B4E0-4C97-87F3-C1C0B883753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5295" y="6338002"/>
            <a:ext cx="365760" cy="218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758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or Demo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15E6F-C631-449B-B22F-53FD20C9E8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773436"/>
            <a:ext cx="7823200" cy="1311128"/>
          </a:xfrm>
        </p:spPr>
        <p:txBody>
          <a:bodyPr anchor="ctr" anchorCtr="0"/>
          <a:lstStyle>
            <a:lvl1pPr>
              <a:defRPr sz="4400"/>
            </a:lvl1pPr>
          </a:lstStyle>
          <a:p>
            <a:r>
              <a:rPr lang="en-US" dirty="0"/>
              <a:t>Video or demo divider: Enter “Video” or “Demo” here</a:t>
            </a:r>
          </a:p>
        </p:txBody>
      </p:sp>
    </p:spTree>
    <p:extLst>
      <p:ext uri="{BB962C8B-B14F-4D97-AF65-F5344CB8AC3E}">
        <p14:creationId xmlns:p14="http://schemas.microsoft.com/office/powerpoint/2010/main" val="3287464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C300D94-E16B-4268-9D8D-053D71D5DCA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4672" y="2327672"/>
            <a:ext cx="2202656" cy="2202656"/>
          </a:xfrm>
          <a:prstGeom prst="rect">
            <a:avLst/>
          </a:prstGeom>
        </p:spPr>
      </p:pic>
      <p:sp>
        <p:nvSpPr>
          <p:cNvPr id="7" name="Media Placeholder 6">
            <a:extLst>
              <a:ext uri="{FF2B5EF4-FFF2-40B4-BE49-F238E27FC236}">
                <a16:creationId xmlns:a16="http://schemas.microsoft.com/office/drawing/2014/main" id="{6100FBD5-D226-4B79-8009-A3AA42458FC8}"/>
              </a:ext>
            </a:extLst>
          </p:cNvPr>
          <p:cNvSpPr>
            <a:spLocks noGrp="1"/>
          </p:cNvSpPr>
          <p:nvPr>
            <p:ph type="media" sz="quarter" idx="10"/>
          </p:nvPr>
        </p:nvSpPr>
        <p:spPr>
          <a:xfrm>
            <a:off x="0" y="0"/>
            <a:ext cx="12192000" cy="6858000"/>
          </a:xfrm>
          <a:solidFill>
            <a:schemeClr val="bg2"/>
          </a:solidFill>
        </p:spPr>
        <p:txBody>
          <a:bodyPr lIns="548640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media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5D0BE8-3DF9-42ED-B529-6742E64DFC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-634999"/>
            <a:ext cx="10972800" cy="535531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Enter unique title of slide for accessibility</a:t>
            </a:r>
          </a:p>
        </p:txBody>
      </p:sp>
    </p:spTree>
    <p:extLst>
      <p:ext uri="{BB962C8B-B14F-4D97-AF65-F5344CB8AC3E}">
        <p14:creationId xmlns:p14="http://schemas.microsoft.com/office/powerpoint/2010/main" val="3527290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51A51E-0F08-4B7B-9A9F-00CF3AA310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914401"/>
            <a:ext cx="10972800" cy="535531"/>
          </a:xfrm>
        </p:spPr>
        <p:txBody>
          <a:bodyPr anchor="t" anchorCtr="0"/>
          <a:lstStyle>
            <a:lvl1pPr>
              <a:defRPr sz="4000"/>
            </a:lvl1pPr>
          </a:lstStyle>
          <a:p>
            <a:r>
              <a:rPr lang="en-US" dirty="0"/>
              <a:t>Content with caption layout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0C0C8A-CCAE-4B98-91F0-838AA4F55C8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09598" y="1725611"/>
            <a:ext cx="5372101" cy="448468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Enter descriptive text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F6EECF-7227-4AD4-BC6B-F6715716A80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210300" y="1714501"/>
            <a:ext cx="5372100" cy="44846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54058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6AD9CB31-EEEF-4014-8284-24B508CB1E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-619677"/>
            <a:ext cx="10972800" cy="535531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Enter unique title of slide for accessibility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951097-E924-8CDB-E302-F7D77E35249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51" y="0"/>
            <a:ext cx="12185647" cy="6861574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1FFA190-394C-4586-A84A-BA2A677030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5" y="3621643"/>
            <a:ext cx="1994088" cy="369332"/>
          </a:xfrm>
        </p:spPr>
        <p:txBody>
          <a:bodyPr anchor="b" anchorCtr="0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682D70F-F9C4-4C4C-A916-589EA4438C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5" y="3990975"/>
            <a:ext cx="1994088" cy="53553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393A1250-E885-4935-B98D-9C62E4E51F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14625" y="3621643"/>
            <a:ext cx="1994088" cy="369332"/>
          </a:xfrm>
        </p:spPr>
        <p:txBody>
          <a:bodyPr anchor="b" anchorCtr="0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F7E9957-AB07-4CE6-BD9E-3631EF6ED5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14625" y="3990975"/>
            <a:ext cx="1994088" cy="53553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E064B62F-5416-46A2-BBC6-945C362C63D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10125" y="3621643"/>
            <a:ext cx="1994088" cy="369332"/>
          </a:xfrm>
        </p:spPr>
        <p:txBody>
          <a:bodyPr anchor="b" anchorCtr="0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4BBE44B1-E140-4E35-AF0B-41A3CDA5CA2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10125" y="3990975"/>
            <a:ext cx="1994088" cy="53553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b="1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FCBFA3-322F-7B6A-F516-A7DD9532696E}"/>
              </a:ext>
            </a:extLst>
          </p:cNvPr>
          <p:cNvSpPr txBox="1"/>
          <p:nvPr userDrawn="1"/>
        </p:nvSpPr>
        <p:spPr>
          <a:xfrm>
            <a:off x="504476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</a:t>
            </a:r>
            <a:fld id="{C9305E1C-00C6-7741-A376-0D18F41A32E6}" type="datetimeyyyy">
              <a:rPr lang="en-US" sz="600" smtClean="0">
                <a:solidFill>
                  <a:schemeClr val="tx1"/>
                </a:solidFill>
              </a:rPr>
              <a:t>2024</a:t>
            </a:fld>
            <a:r>
              <a:rPr lang="en-US" sz="600" dirty="0">
                <a:solidFill>
                  <a:schemeClr val="tx1"/>
                </a:solidFill>
              </a:rPr>
              <a:t>, Amazon Web Services, Inc. or its affiliates. All rights reserved. Amazon Confidential and Trademark.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01B60AB-CC29-4C53-BFC6-D531A95AE02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502" y="551423"/>
            <a:ext cx="1003173" cy="600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93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- Color set 3 - ba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09E5A8B5-335F-4499-A867-2220D21A83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-619677"/>
            <a:ext cx="10972800" cy="535531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Enter unique title of slide for accessibility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ECA5295-52B4-DA4A-3B3B-7145856F77A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50" y="0"/>
            <a:ext cx="12185650" cy="6861574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1FFA190-394C-4586-A84A-BA2A677030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5" y="3621643"/>
            <a:ext cx="1994088" cy="369332"/>
          </a:xfrm>
        </p:spPr>
        <p:txBody>
          <a:bodyPr anchor="b" anchorCtr="0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682D70F-F9C4-4C4C-A916-589EA4438C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5" y="3990975"/>
            <a:ext cx="1994088" cy="53553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393A1250-E885-4935-B98D-9C62E4E51F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14625" y="3621643"/>
            <a:ext cx="1994088" cy="369332"/>
          </a:xfrm>
        </p:spPr>
        <p:txBody>
          <a:bodyPr anchor="b" anchorCtr="0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F7E9957-AB07-4CE6-BD9E-3631EF6ED5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14625" y="3990975"/>
            <a:ext cx="1994088" cy="53553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E064B62F-5416-46A2-BBC6-945C362C63D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10125" y="3621643"/>
            <a:ext cx="1994088" cy="369332"/>
          </a:xfrm>
        </p:spPr>
        <p:txBody>
          <a:bodyPr anchor="b" anchorCtr="0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4BBE44B1-E140-4E35-AF0B-41A3CDA5CA2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10125" y="3990975"/>
            <a:ext cx="1994088" cy="53553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b="1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C76207-9E50-78C1-BF5E-D3F3C6B3C0DD}"/>
              </a:ext>
            </a:extLst>
          </p:cNvPr>
          <p:cNvSpPr txBox="1"/>
          <p:nvPr userDrawn="1"/>
        </p:nvSpPr>
        <p:spPr>
          <a:xfrm>
            <a:off x="504476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</a:t>
            </a:r>
            <a:fld id="{C9305E1C-00C6-7741-A376-0D18F41A32E6}" type="datetimeyyyy">
              <a:rPr lang="en-US" sz="600" smtClean="0">
                <a:solidFill>
                  <a:schemeClr val="tx1"/>
                </a:solidFill>
              </a:rPr>
              <a:t>2024</a:t>
            </a:fld>
            <a:r>
              <a:rPr lang="en-US" sz="600" dirty="0">
                <a:solidFill>
                  <a:schemeClr val="tx1"/>
                </a:solidFill>
              </a:rPr>
              <a:t>, Amazon Web Services, Inc. or its affiliates. All rights reserved. Amazon Confidential and Trademark.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6D29E45-D563-4DD0-9299-20D4120DCE8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502" y="551423"/>
            <a:ext cx="1003173" cy="600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465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olor set 3 - block comp 1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1DD098-1948-AEE8-9789-45887A0FAE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191996" cy="6861571"/>
          </a:xfrm>
          <a:prstGeom prst="rect">
            <a:avLst/>
          </a:prstGeom>
        </p:spPr>
      </p:pic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D63421D6-393A-1166-CB2E-DE48FF2491E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1729418"/>
            <a:ext cx="5377545" cy="361335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900" b="1" i="0" cap="all" spc="300" baseline="0">
                <a:solidFill>
                  <a:srgbClr val="9FFCEA"/>
                </a:solidFill>
                <a:latin typeface="Amazon Ember Mono" panose="020B0709020204020204" pitchFamily="49" charset="0"/>
                <a:ea typeface="Amazon Ember Mono" panose="020B0709020204020204" pitchFamily="49" charset="0"/>
                <a:cs typeface="Amazon Ember Mono" panose="020B0709020204020204" pitchFamily="49" charset="0"/>
              </a:defRPr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B8DE4AC-AB45-8A42-A9DB-9A2F5C33BE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8" y="2126159"/>
            <a:ext cx="4459359" cy="757130"/>
          </a:xfrm>
        </p:spPr>
        <p:txBody>
          <a:bodyPr wrap="square" anchor="t" anchorCtr="0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C5D3C39E-991A-7C43-B950-F707ACD43B6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2906719"/>
            <a:ext cx="4459358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4349712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4762500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CE4815-926B-43B6-82AB-971B1A89CEF6}"/>
              </a:ext>
            </a:extLst>
          </p:cNvPr>
          <p:cNvSpPr txBox="1"/>
          <p:nvPr userDrawn="1"/>
        </p:nvSpPr>
        <p:spPr>
          <a:xfrm>
            <a:off x="504476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</a:t>
            </a:r>
            <a:fld id="{A700B085-D1B8-B14C-8D3B-516263D1C318}" type="datetimeyyyy">
              <a:rPr lang="en-US" sz="600" smtClean="0">
                <a:solidFill>
                  <a:schemeClr val="tx1"/>
                </a:solidFill>
              </a:rPr>
              <a:t>2024</a:t>
            </a:fld>
            <a:r>
              <a:rPr lang="en-US" sz="600" dirty="0">
                <a:solidFill>
                  <a:schemeClr val="tx1"/>
                </a:solidFill>
              </a:rPr>
              <a:t>, Amazon Web Services, Inc. or its affiliates. All rights reserved. Amazon Confidential and Trademark.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23F0925-85A4-4172-9684-ED16C306A41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502" y="551423"/>
            <a:ext cx="1003173" cy="600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44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- Color set 3 - ba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C0056DCF-66C0-41BE-8188-5749FE9DC16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-619677"/>
            <a:ext cx="10972800" cy="535531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Enter unique title of slide for accessibility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EB9838-709C-D532-7ACE-84A87321EDD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50" y="0"/>
            <a:ext cx="12185650" cy="6861574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1FFA190-394C-4586-A84A-BA2A677030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5" y="3621643"/>
            <a:ext cx="1994088" cy="369332"/>
          </a:xfrm>
        </p:spPr>
        <p:txBody>
          <a:bodyPr anchor="b" anchorCtr="0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682D70F-F9C4-4C4C-A916-589EA4438C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5" y="3990975"/>
            <a:ext cx="1994088" cy="53553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393A1250-E885-4935-B98D-9C62E4E51F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14625" y="3621643"/>
            <a:ext cx="1994088" cy="369332"/>
          </a:xfrm>
        </p:spPr>
        <p:txBody>
          <a:bodyPr anchor="b" anchorCtr="0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F7E9957-AB07-4CE6-BD9E-3631EF6ED5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14625" y="3990975"/>
            <a:ext cx="1994088" cy="53553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E064B62F-5416-46A2-BBC6-945C362C63D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10125" y="3621643"/>
            <a:ext cx="1994088" cy="369332"/>
          </a:xfrm>
        </p:spPr>
        <p:txBody>
          <a:bodyPr anchor="b" anchorCtr="0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4BBE44B1-E140-4E35-AF0B-41A3CDA5CA2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10125" y="3990975"/>
            <a:ext cx="1994088" cy="53553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b="1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8B6BFB-7F02-F0E7-06CC-C173D74A7F3D}"/>
              </a:ext>
            </a:extLst>
          </p:cNvPr>
          <p:cNvSpPr txBox="1"/>
          <p:nvPr userDrawn="1"/>
        </p:nvSpPr>
        <p:spPr>
          <a:xfrm>
            <a:off x="504476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</a:t>
            </a:r>
            <a:fld id="{C9305E1C-00C6-7741-A376-0D18F41A32E6}" type="datetimeyyyy">
              <a:rPr lang="en-US" sz="600" smtClean="0">
                <a:solidFill>
                  <a:schemeClr val="tx1"/>
                </a:solidFill>
              </a:rPr>
              <a:t>2024</a:t>
            </a:fld>
            <a:r>
              <a:rPr lang="en-US" sz="600" dirty="0">
                <a:solidFill>
                  <a:schemeClr val="tx1"/>
                </a:solidFill>
              </a:rPr>
              <a:t>, Amazon Web Services, Inc. or its affiliates. All rights reserved. Amazon Confidential and Trademark.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2FE95F3-4F0E-4242-BFDA-0968FE64368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502" y="551423"/>
            <a:ext cx="1003173" cy="600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582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- Color set 3 - do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9D6EE278-70BF-4DF0-A320-B03946E1BB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-619677"/>
            <a:ext cx="10972800" cy="535531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Enter unique title of slide for accessibility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05FB853-8D14-6B48-43F0-CC75308D56C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51" y="0"/>
            <a:ext cx="12185647" cy="6861573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1FFA190-394C-4586-A84A-BA2A677030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5" y="3621643"/>
            <a:ext cx="1994088" cy="369332"/>
          </a:xfrm>
        </p:spPr>
        <p:txBody>
          <a:bodyPr anchor="b" anchorCtr="0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682D70F-F9C4-4C4C-A916-589EA4438C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5" y="3990975"/>
            <a:ext cx="1994088" cy="53553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393A1250-E885-4935-B98D-9C62E4E51F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14625" y="3621643"/>
            <a:ext cx="1994088" cy="369332"/>
          </a:xfrm>
        </p:spPr>
        <p:txBody>
          <a:bodyPr anchor="b" anchorCtr="0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F7E9957-AB07-4CE6-BD9E-3631EF6ED5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14625" y="3990975"/>
            <a:ext cx="1994088" cy="53553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E064B62F-5416-46A2-BBC6-945C362C63D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10125" y="3621643"/>
            <a:ext cx="1994088" cy="369332"/>
          </a:xfrm>
        </p:spPr>
        <p:txBody>
          <a:bodyPr anchor="b" anchorCtr="0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4BBE44B1-E140-4E35-AF0B-41A3CDA5CA2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10125" y="3990975"/>
            <a:ext cx="1994088" cy="53553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b="1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290AC1-E327-1BD8-6026-B477B3ED022A}"/>
              </a:ext>
            </a:extLst>
          </p:cNvPr>
          <p:cNvSpPr txBox="1"/>
          <p:nvPr userDrawn="1"/>
        </p:nvSpPr>
        <p:spPr>
          <a:xfrm>
            <a:off x="504476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</a:t>
            </a:r>
            <a:fld id="{C9305E1C-00C6-7741-A376-0D18F41A32E6}" type="datetimeyyyy">
              <a:rPr lang="en-US" sz="600" smtClean="0">
                <a:solidFill>
                  <a:schemeClr val="tx1"/>
                </a:solidFill>
              </a:rPr>
              <a:t>2024</a:t>
            </a:fld>
            <a:r>
              <a:rPr lang="en-US" sz="600" dirty="0">
                <a:solidFill>
                  <a:schemeClr val="tx1"/>
                </a:solidFill>
              </a:rPr>
              <a:t>, Amazon Web Services, Inc. or its affiliates. All rights reserved. Amazon Confidential and Trademark.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7F8096D-B4A2-42DB-8559-2764826D15B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502" y="551423"/>
            <a:ext cx="1003173" cy="600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863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- Color set 3 - do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BE939C6C-E22D-4BEB-9860-2416252084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-619677"/>
            <a:ext cx="10972800" cy="535531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Enter unique title of slide for accessibility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DB16C7-6632-86D8-EFD9-B008820E0D8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51" y="0"/>
            <a:ext cx="12185647" cy="6861574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1FFA190-394C-4586-A84A-BA2A677030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5" y="3621643"/>
            <a:ext cx="1994088" cy="369332"/>
          </a:xfrm>
        </p:spPr>
        <p:txBody>
          <a:bodyPr anchor="b" anchorCtr="0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682D70F-F9C4-4C4C-A916-589EA4438C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5" y="3990975"/>
            <a:ext cx="1994088" cy="53553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393A1250-E885-4935-B98D-9C62E4E51F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14625" y="3621643"/>
            <a:ext cx="1994088" cy="369332"/>
          </a:xfrm>
        </p:spPr>
        <p:txBody>
          <a:bodyPr anchor="b" anchorCtr="0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F7E9957-AB07-4CE6-BD9E-3631EF6ED5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14625" y="3990975"/>
            <a:ext cx="1994088" cy="53553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E064B62F-5416-46A2-BBC6-945C362C63D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10125" y="3621643"/>
            <a:ext cx="1994088" cy="369332"/>
          </a:xfrm>
        </p:spPr>
        <p:txBody>
          <a:bodyPr anchor="b" anchorCtr="0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4BBE44B1-E140-4E35-AF0B-41A3CDA5CA2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10125" y="3990975"/>
            <a:ext cx="1994088" cy="53553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b="1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756B20-D28A-BCD3-0A6D-4E000864B585}"/>
              </a:ext>
            </a:extLst>
          </p:cNvPr>
          <p:cNvSpPr txBox="1"/>
          <p:nvPr userDrawn="1"/>
        </p:nvSpPr>
        <p:spPr>
          <a:xfrm>
            <a:off x="504476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</a:t>
            </a:r>
            <a:fld id="{C9305E1C-00C6-7741-A376-0D18F41A32E6}" type="datetimeyyyy">
              <a:rPr lang="en-US" sz="600" smtClean="0">
                <a:solidFill>
                  <a:schemeClr val="tx1"/>
                </a:solidFill>
              </a:rPr>
              <a:t>2024</a:t>
            </a:fld>
            <a:r>
              <a:rPr lang="en-US" sz="600" dirty="0">
                <a:solidFill>
                  <a:schemeClr val="tx1"/>
                </a:solidFill>
              </a:rPr>
              <a:t>, Amazon Web Services, Inc. or its affiliates. All rights reserved. Amazon Confidential and Trademark.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F187211-A7EC-439B-8ACD-70BCAEADB38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502" y="551423"/>
            <a:ext cx="1003173" cy="600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522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- Color set 3 - block comp 1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68172434-260A-49BF-87AC-79A63C6C42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-619677"/>
            <a:ext cx="10972800" cy="535531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Enter unique title of slide for accessibility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08938C3-3618-BDC8-E65D-56862F92A06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52" y="0"/>
            <a:ext cx="12185645" cy="686157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7C4B491-619F-403A-8310-1D29C8690797}"/>
              </a:ext>
            </a:extLst>
          </p:cNvPr>
          <p:cNvSpPr txBox="1"/>
          <p:nvPr userDrawn="1"/>
        </p:nvSpPr>
        <p:spPr>
          <a:xfrm>
            <a:off x="504476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</a:t>
            </a:r>
            <a:fld id="{C6CAA194-B35A-414F-9ABD-F93CA819E552}" type="datetimeyyyy">
              <a:rPr lang="en-US" sz="600" smtClean="0">
                <a:solidFill>
                  <a:schemeClr val="tx1"/>
                </a:solidFill>
              </a:rPr>
              <a:t>2024</a:t>
            </a:fld>
            <a:r>
              <a:rPr lang="en-US" sz="600" dirty="0">
                <a:solidFill>
                  <a:schemeClr val="tx1"/>
                </a:solidFill>
              </a:rPr>
              <a:t>, Amazon Web Services, Inc. or its affiliates. All rights reserved. Amazon Confidential and Trademark.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b="1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F1C0A044-F552-45C8-A3F0-5C04E25C32B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5" y="3621643"/>
            <a:ext cx="1994088" cy="369332"/>
          </a:xfrm>
        </p:spPr>
        <p:txBody>
          <a:bodyPr anchor="b" anchorCtr="0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97D13DE0-1972-190E-69BD-4DE5DBFD062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5" y="3990975"/>
            <a:ext cx="1994088" cy="53553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F5D465C9-F221-15C3-3972-F9F1B2CAB09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14625" y="3621643"/>
            <a:ext cx="1994088" cy="369332"/>
          </a:xfrm>
        </p:spPr>
        <p:txBody>
          <a:bodyPr anchor="b" anchorCtr="0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83FFA27A-72ED-9081-0EBB-7DF9A8AF96A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14625" y="3990975"/>
            <a:ext cx="1994088" cy="53553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F3BECAB-D22F-426F-B211-3BAC580AF1C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502" y="551423"/>
            <a:ext cx="1003173" cy="600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641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- Color set 3 - block comp 1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6050E006-B8BE-41D1-8AEE-FF2E8D6762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-619677"/>
            <a:ext cx="10972800" cy="535531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Enter unique title of slide for accessibility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113998-AB79-8EE1-EA4C-0BD2BD229F0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53" y="0"/>
            <a:ext cx="12185643" cy="686157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7C4B491-619F-403A-8310-1D29C8690797}"/>
              </a:ext>
            </a:extLst>
          </p:cNvPr>
          <p:cNvSpPr txBox="1"/>
          <p:nvPr userDrawn="1"/>
        </p:nvSpPr>
        <p:spPr>
          <a:xfrm>
            <a:off x="504476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</a:t>
            </a:r>
            <a:fld id="{C6CAA194-B35A-414F-9ABD-F93CA819E552}" type="datetimeyyyy">
              <a:rPr lang="en-US" sz="600" smtClean="0">
                <a:solidFill>
                  <a:schemeClr val="tx1"/>
                </a:solidFill>
              </a:rPr>
              <a:t>2024</a:t>
            </a:fld>
            <a:r>
              <a:rPr lang="en-US" sz="600" dirty="0">
                <a:solidFill>
                  <a:schemeClr val="tx1"/>
                </a:solidFill>
              </a:rPr>
              <a:t>, Amazon Web Services, Inc. or its affiliates. All rights reserved. Amazon Confidential and Trademark.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b="1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  <p:sp>
        <p:nvSpPr>
          <p:cNvPr id="2" name="Text Placeholder 7">
            <a:extLst>
              <a:ext uri="{FF2B5EF4-FFF2-40B4-BE49-F238E27FC236}">
                <a16:creationId xmlns:a16="http://schemas.microsoft.com/office/drawing/2014/main" id="{5D414F98-6E22-B50E-D8B0-A55F9BF7B7E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5" y="3621643"/>
            <a:ext cx="1994088" cy="369332"/>
          </a:xfrm>
        </p:spPr>
        <p:txBody>
          <a:bodyPr anchor="b" anchorCtr="0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0D2F758A-9EA7-38FB-3C81-8514C67B85A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5" y="3990975"/>
            <a:ext cx="1994088" cy="53553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63AF3444-C7E8-876C-3522-F1AA2B9B67A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14625" y="3621643"/>
            <a:ext cx="1994088" cy="369332"/>
          </a:xfrm>
        </p:spPr>
        <p:txBody>
          <a:bodyPr anchor="b" anchorCtr="0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9DA3F794-5319-FF1F-6564-4BA2B23117B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14625" y="3990975"/>
            <a:ext cx="1994088" cy="53553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8CA797D-68CC-458B-82C8-A9332FF63DB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502" y="551423"/>
            <a:ext cx="1003173" cy="600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643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- Color set 3 - block comp 1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687C50C4-8723-48DC-9E9D-D8C869E903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-619677"/>
            <a:ext cx="10972800" cy="535531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Enter unique title of slide for accessibility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96CBEC4-568F-B29A-2D95-719AF8F2C02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53" y="0"/>
            <a:ext cx="12185643" cy="686157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7C4B491-619F-403A-8310-1D29C8690797}"/>
              </a:ext>
            </a:extLst>
          </p:cNvPr>
          <p:cNvSpPr txBox="1"/>
          <p:nvPr userDrawn="1"/>
        </p:nvSpPr>
        <p:spPr>
          <a:xfrm>
            <a:off x="504476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</a:t>
            </a:r>
            <a:fld id="{C6CAA194-B35A-414F-9ABD-F93CA819E552}" type="datetimeyyyy">
              <a:rPr lang="en-US" sz="600" smtClean="0">
                <a:solidFill>
                  <a:schemeClr val="tx1"/>
                </a:solidFill>
              </a:rPr>
              <a:t>2024</a:t>
            </a:fld>
            <a:r>
              <a:rPr lang="en-US" sz="600" dirty="0">
                <a:solidFill>
                  <a:schemeClr val="tx1"/>
                </a:solidFill>
              </a:rPr>
              <a:t>, Amazon Web Services, Inc. or its affiliates. All rights reserved. Amazon Confidential and Trademark.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b="1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46E87E64-CF10-7061-B9E3-8CEF07419B7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5" y="3621643"/>
            <a:ext cx="1994088" cy="369332"/>
          </a:xfrm>
        </p:spPr>
        <p:txBody>
          <a:bodyPr anchor="b" anchorCtr="0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4CC64556-D1E8-5C8B-F7EC-F1B41E6396A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5" y="3990975"/>
            <a:ext cx="1994088" cy="53553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36BBF6AB-321C-5E75-2DF6-35B71E6181A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14625" y="3621643"/>
            <a:ext cx="1994088" cy="369332"/>
          </a:xfrm>
        </p:spPr>
        <p:txBody>
          <a:bodyPr anchor="b" anchorCtr="0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DF34B1BF-007E-E350-34CE-1D3418C6D31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14625" y="3990975"/>
            <a:ext cx="1994088" cy="53553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D29A7AA-5700-4BFB-A783-AB7BA67AAE7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502" y="551423"/>
            <a:ext cx="1003173" cy="600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787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- Color set 3 - block comp 2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785D3AA5-9C5B-4479-B6C8-03408A5E6C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-619677"/>
            <a:ext cx="10972800" cy="535531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Enter unique title of slide for accessibility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8D7D374-7649-3949-2559-62CBAFB1E53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54" y="0"/>
            <a:ext cx="12185641" cy="686157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7C4B491-619F-403A-8310-1D29C8690797}"/>
              </a:ext>
            </a:extLst>
          </p:cNvPr>
          <p:cNvSpPr txBox="1"/>
          <p:nvPr userDrawn="1"/>
        </p:nvSpPr>
        <p:spPr>
          <a:xfrm>
            <a:off x="504476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</a:t>
            </a:r>
            <a:fld id="{C6CAA194-B35A-414F-9ABD-F93CA819E552}" type="datetimeyyyy">
              <a:rPr lang="en-US" sz="600" smtClean="0">
                <a:solidFill>
                  <a:schemeClr val="tx1"/>
                </a:solidFill>
              </a:rPr>
              <a:t>2024</a:t>
            </a:fld>
            <a:r>
              <a:rPr lang="en-US" sz="600" dirty="0">
                <a:solidFill>
                  <a:schemeClr val="tx1"/>
                </a:solidFill>
              </a:rPr>
              <a:t>, Amazon Web Services, Inc. or its affiliates. All rights reserved. Amazon Confidential and Trademark.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b="1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  <p:sp>
        <p:nvSpPr>
          <p:cNvPr id="2" name="Text Placeholder 7">
            <a:extLst>
              <a:ext uri="{FF2B5EF4-FFF2-40B4-BE49-F238E27FC236}">
                <a16:creationId xmlns:a16="http://schemas.microsoft.com/office/drawing/2014/main" id="{06281238-F01D-5752-21B1-3F14FF99323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5" y="3621643"/>
            <a:ext cx="1994088" cy="369332"/>
          </a:xfrm>
        </p:spPr>
        <p:txBody>
          <a:bodyPr anchor="b" anchorCtr="0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B1EBD3DE-6235-2A64-3D20-D9A197C9791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5" y="3990975"/>
            <a:ext cx="1994088" cy="53553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75CF1C0A-A62D-2AC2-BEB9-E5369CFE1A1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14625" y="3621643"/>
            <a:ext cx="1994088" cy="369332"/>
          </a:xfrm>
        </p:spPr>
        <p:txBody>
          <a:bodyPr anchor="b" anchorCtr="0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BDC71126-2833-5810-EFE8-31EB88D1EE8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14625" y="3990975"/>
            <a:ext cx="1994088" cy="53553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C3E1950-5AAA-4617-8F2F-78EEBEB0A83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502" y="551423"/>
            <a:ext cx="1003173" cy="600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243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- Color set 3 - block comp 2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F4C912AC-4199-428B-92D3-03BA311F6F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-619677"/>
            <a:ext cx="10972800" cy="535531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Enter unique title of slide for accessibility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427A183-AA2F-3AAC-80C8-B6B57DBA394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54" y="0"/>
            <a:ext cx="12185641" cy="686157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7C4B491-619F-403A-8310-1D29C8690797}"/>
              </a:ext>
            </a:extLst>
          </p:cNvPr>
          <p:cNvSpPr txBox="1"/>
          <p:nvPr userDrawn="1"/>
        </p:nvSpPr>
        <p:spPr>
          <a:xfrm>
            <a:off x="504476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</a:t>
            </a:r>
            <a:fld id="{C6CAA194-B35A-414F-9ABD-F93CA819E552}" type="datetimeyyyy">
              <a:rPr lang="en-US" sz="600" smtClean="0">
                <a:solidFill>
                  <a:schemeClr val="tx1"/>
                </a:solidFill>
              </a:rPr>
              <a:t>2024</a:t>
            </a:fld>
            <a:r>
              <a:rPr lang="en-US" sz="600" dirty="0">
                <a:solidFill>
                  <a:schemeClr val="tx1"/>
                </a:solidFill>
              </a:rPr>
              <a:t>, Amazon Web Services, Inc. or its affiliates. All rights reserved. Amazon Confidential and Trademark.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b="1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0A0BC348-319B-9CE7-35DF-89B076D79C5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5" y="3621643"/>
            <a:ext cx="1994088" cy="369332"/>
          </a:xfrm>
        </p:spPr>
        <p:txBody>
          <a:bodyPr anchor="b" anchorCtr="0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C58AE2D3-E0B2-596A-5774-77F5E4BE264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5" y="3990975"/>
            <a:ext cx="1994088" cy="53553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CD7214E7-926F-CF45-7067-7885CA7F4C6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14625" y="3621643"/>
            <a:ext cx="1994088" cy="369332"/>
          </a:xfrm>
        </p:spPr>
        <p:txBody>
          <a:bodyPr anchor="b" anchorCtr="0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C7386B97-D918-6426-BA80-636302F3275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14625" y="3990975"/>
            <a:ext cx="1994088" cy="53553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E054733-FCD9-451B-B197-59D4006797B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502" y="551423"/>
            <a:ext cx="1003173" cy="600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211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- Color set 3 - block comp 2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664E1487-7A9B-4CCE-B0A9-8D67FD57AB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-619677"/>
            <a:ext cx="10972800" cy="535531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Enter unique title of slide for accessibility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3A28AD-413C-3139-4889-ED77E618F57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54" y="0"/>
            <a:ext cx="12185640" cy="686157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7C4B491-619F-403A-8310-1D29C8690797}"/>
              </a:ext>
            </a:extLst>
          </p:cNvPr>
          <p:cNvSpPr txBox="1"/>
          <p:nvPr userDrawn="1"/>
        </p:nvSpPr>
        <p:spPr>
          <a:xfrm>
            <a:off x="504476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</a:t>
            </a:r>
            <a:fld id="{C6CAA194-B35A-414F-9ABD-F93CA819E552}" type="datetimeyyyy">
              <a:rPr lang="en-US" sz="600" smtClean="0">
                <a:solidFill>
                  <a:schemeClr val="tx1"/>
                </a:solidFill>
              </a:rPr>
              <a:t>2024</a:t>
            </a:fld>
            <a:r>
              <a:rPr lang="en-US" sz="600" dirty="0">
                <a:solidFill>
                  <a:schemeClr val="tx1"/>
                </a:solidFill>
              </a:rPr>
              <a:t>, Amazon Web Services, Inc. or its affiliates. All rights reserved. Amazon Confidential and Trademark.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b="1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  <p:sp>
        <p:nvSpPr>
          <p:cNvPr id="2" name="Text Placeholder 7">
            <a:extLst>
              <a:ext uri="{FF2B5EF4-FFF2-40B4-BE49-F238E27FC236}">
                <a16:creationId xmlns:a16="http://schemas.microsoft.com/office/drawing/2014/main" id="{C0EE3051-C025-4271-9B4B-30EC11D7DD6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5" y="3621643"/>
            <a:ext cx="1994088" cy="369332"/>
          </a:xfrm>
        </p:spPr>
        <p:txBody>
          <a:bodyPr anchor="b" anchorCtr="0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BBDBF4E6-2D4A-078E-08E6-2C9FF258EA4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5" y="3990975"/>
            <a:ext cx="1994088" cy="53553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973E40C2-9916-4479-095D-8B04916FCDF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14625" y="3621643"/>
            <a:ext cx="1994088" cy="369332"/>
          </a:xfrm>
        </p:spPr>
        <p:txBody>
          <a:bodyPr anchor="b" anchorCtr="0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A8D13370-97DD-E852-A320-8843CB4D5B2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14625" y="3990975"/>
            <a:ext cx="1994088" cy="53553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9B93F8C-008C-41C9-BBA1-12C2BAC984A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502" y="551423"/>
            <a:ext cx="1003173" cy="600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677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- Color set 3 - block comp 3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CDA1DC2A-38BD-4764-9BA2-EE35A154CD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-619677"/>
            <a:ext cx="10972800" cy="535531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Enter unique title of slide for accessibility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0D89C87-20C6-3297-9911-E5FE91BBE8B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54" y="0"/>
            <a:ext cx="12185640" cy="686156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7C4B491-619F-403A-8310-1D29C8690797}"/>
              </a:ext>
            </a:extLst>
          </p:cNvPr>
          <p:cNvSpPr txBox="1"/>
          <p:nvPr userDrawn="1"/>
        </p:nvSpPr>
        <p:spPr>
          <a:xfrm>
            <a:off x="504476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</a:t>
            </a:r>
            <a:fld id="{C6CAA194-B35A-414F-9ABD-F93CA819E552}" type="datetimeyyyy">
              <a:rPr lang="en-US" sz="600" smtClean="0">
                <a:solidFill>
                  <a:schemeClr val="tx1"/>
                </a:solidFill>
              </a:rPr>
              <a:t>2024</a:t>
            </a:fld>
            <a:r>
              <a:rPr lang="en-US" sz="600" dirty="0">
                <a:solidFill>
                  <a:schemeClr val="tx1"/>
                </a:solidFill>
              </a:rPr>
              <a:t>, Amazon Web Services, Inc. or its affiliates. All rights reserved. Amazon Confidential and Trademark.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b="1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1E038D9F-51DB-ED2B-02D4-F348DD2B830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5" y="3621643"/>
            <a:ext cx="1994088" cy="369332"/>
          </a:xfrm>
        </p:spPr>
        <p:txBody>
          <a:bodyPr anchor="b" anchorCtr="0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99C010D9-FA09-E399-D8AD-5B008ED24F9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5" y="3990975"/>
            <a:ext cx="1994088" cy="53553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9AF17751-124F-8225-9BBF-0A266B98923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14625" y="3621643"/>
            <a:ext cx="1994088" cy="369332"/>
          </a:xfrm>
        </p:spPr>
        <p:txBody>
          <a:bodyPr anchor="b" anchorCtr="0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630FA8B2-C708-F6B1-4C67-3D07E00586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14625" y="3990975"/>
            <a:ext cx="1994088" cy="53553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03AC5CF-4A23-4FC3-B09A-5AE44636CF4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502" y="551423"/>
            <a:ext cx="1003173" cy="600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999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olor set 3 - block comp 2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1DD098-1948-AEE8-9789-45887A0FAE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1997" cy="6861572"/>
          </a:xfrm>
          <a:prstGeom prst="rect">
            <a:avLst/>
          </a:prstGeom>
        </p:spPr>
      </p:pic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91996599-D818-0D38-EBBE-0E3E301A546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1729418"/>
            <a:ext cx="6337853" cy="361335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900" b="1" i="0" cap="all" spc="300" baseline="0">
                <a:solidFill>
                  <a:srgbClr val="9FFCEA"/>
                </a:solidFill>
                <a:latin typeface="Amazon Ember Mono" panose="020B0709020204020204" pitchFamily="49" charset="0"/>
                <a:ea typeface="Amazon Ember Mono" panose="020B0709020204020204" pitchFamily="49" charset="0"/>
                <a:cs typeface="Amazon Ember Mono" panose="020B0709020204020204" pitchFamily="49" charset="0"/>
              </a:defRPr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B8DE4AC-AB45-8A42-A9DB-9A2F5C33BE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9" y="2126159"/>
            <a:ext cx="6337854" cy="757130"/>
          </a:xfrm>
        </p:spPr>
        <p:txBody>
          <a:bodyPr wrap="square" anchor="t" anchorCtr="0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C5D3C39E-991A-7C43-B950-F707ACD43B6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2906719"/>
            <a:ext cx="6337853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4349712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4762500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CE4815-926B-43B6-82AB-971B1A89CEF6}"/>
              </a:ext>
            </a:extLst>
          </p:cNvPr>
          <p:cNvSpPr txBox="1"/>
          <p:nvPr userDrawn="1"/>
        </p:nvSpPr>
        <p:spPr>
          <a:xfrm>
            <a:off x="504476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</a:t>
            </a:r>
            <a:fld id="{A700B085-D1B8-B14C-8D3B-516263D1C318}" type="datetimeyyyy">
              <a:rPr lang="en-US" sz="600" smtClean="0">
                <a:solidFill>
                  <a:schemeClr val="tx1"/>
                </a:solidFill>
              </a:rPr>
              <a:t>2024</a:t>
            </a:fld>
            <a:r>
              <a:rPr lang="en-US" sz="600" dirty="0">
                <a:solidFill>
                  <a:schemeClr val="tx1"/>
                </a:solidFill>
              </a:rPr>
              <a:t>, Amazon Web Services, Inc. or its affiliates. All rights reserved. Amazon Confidential and Trademark.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249C64A-AF64-4935-9A2D-09DD598C25A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502" y="551423"/>
            <a:ext cx="1003173" cy="600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786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- Color set 3 - block comp 3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42A52DA6-EB40-4ECE-89AB-6E2C932841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-619677"/>
            <a:ext cx="10972800" cy="535531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Enter unique title of slide for accessibility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0C7F6A-CF54-577A-07A4-1E9D4672FA9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55" y="0"/>
            <a:ext cx="12185638" cy="686156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7C4B491-619F-403A-8310-1D29C8690797}"/>
              </a:ext>
            </a:extLst>
          </p:cNvPr>
          <p:cNvSpPr txBox="1"/>
          <p:nvPr userDrawn="1"/>
        </p:nvSpPr>
        <p:spPr>
          <a:xfrm>
            <a:off x="504476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</a:t>
            </a:r>
            <a:fld id="{C6CAA194-B35A-414F-9ABD-F93CA819E552}" type="datetimeyyyy">
              <a:rPr lang="en-US" sz="600" smtClean="0">
                <a:solidFill>
                  <a:schemeClr val="tx1"/>
                </a:solidFill>
              </a:rPr>
              <a:t>2024</a:t>
            </a:fld>
            <a:r>
              <a:rPr lang="en-US" sz="600" dirty="0">
                <a:solidFill>
                  <a:schemeClr val="tx1"/>
                </a:solidFill>
              </a:rPr>
              <a:t>, Amazon Web Services, Inc. or its affiliates. All rights reserved. Amazon Confidential and Trademark.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b="1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  <p:sp>
        <p:nvSpPr>
          <p:cNvPr id="2" name="Text Placeholder 7">
            <a:extLst>
              <a:ext uri="{FF2B5EF4-FFF2-40B4-BE49-F238E27FC236}">
                <a16:creationId xmlns:a16="http://schemas.microsoft.com/office/drawing/2014/main" id="{2C776BE7-3154-D78B-E828-515E837704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5" y="3621643"/>
            <a:ext cx="1994088" cy="369332"/>
          </a:xfrm>
        </p:spPr>
        <p:txBody>
          <a:bodyPr anchor="b" anchorCtr="0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1A52FD4E-B7FA-21C9-3F94-49C493276A7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5" y="3990975"/>
            <a:ext cx="1994088" cy="53553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7C4DA993-1849-7FF2-F1C6-F7E657E6BCB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14625" y="3621643"/>
            <a:ext cx="1994088" cy="369332"/>
          </a:xfrm>
        </p:spPr>
        <p:txBody>
          <a:bodyPr anchor="b" anchorCtr="0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C5780FB3-3CDF-4FBB-FBB4-FD4B0170F8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14625" y="3990975"/>
            <a:ext cx="1994088" cy="53553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752130E-0FF7-4AA3-A9A2-23A681C9C4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502" y="551423"/>
            <a:ext cx="1003173" cy="600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132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- Color set 3 - block comp 3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B0FE4821-FA02-490F-812C-456D70F442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-619677"/>
            <a:ext cx="10972800" cy="535531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Enter unique title of slide for accessibility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C8BE8C4-6114-A044-05D5-6D322200828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55" y="0"/>
            <a:ext cx="12185638" cy="686156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7C4B491-619F-403A-8310-1D29C8690797}"/>
              </a:ext>
            </a:extLst>
          </p:cNvPr>
          <p:cNvSpPr txBox="1"/>
          <p:nvPr userDrawn="1"/>
        </p:nvSpPr>
        <p:spPr>
          <a:xfrm>
            <a:off x="504476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</a:t>
            </a:r>
            <a:fld id="{C6CAA194-B35A-414F-9ABD-F93CA819E552}" type="datetimeyyyy">
              <a:rPr lang="en-US" sz="600" smtClean="0">
                <a:solidFill>
                  <a:schemeClr val="tx1"/>
                </a:solidFill>
              </a:rPr>
              <a:t>2024</a:t>
            </a:fld>
            <a:r>
              <a:rPr lang="en-US" sz="600" dirty="0">
                <a:solidFill>
                  <a:schemeClr val="tx1"/>
                </a:solidFill>
              </a:rPr>
              <a:t>, Amazon Web Services, Inc. or its affiliates. All rights reserved. Amazon Confidential and Trademark.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b="1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A6C037CB-C254-86D8-8E4F-8FCE47171EB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5" y="3621643"/>
            <a:ext cx="1994088" cy="369332"/>
          </a:xfrm>
        </p:spPr>
        <p:txBody>
          <a:bodyPr anchor="b" anchorCtr="0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36F7F293-C4B3-A6F9-3956-7875EBAD0CF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5" y="3990975"/>
            <a:ext cx="1994088" cy="53553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F9FC4185-5C3F-7D58-7F00-A2349D0E0AA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14625" y="3621643"/>
            <a:ext cx="1994088" cy="369332"/>
          </a:xfrm>
        </p:spPr>
        <p:txBody>
          <a:bodyPr anchor="b" anchorCtr="0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1DE70B9F-8D46-5BE4-B487-35ACF9F3688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14625" y="3990975"/>
            <a:ext cx="1994088" cy="53553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1BE9686-E0C8-4D39-851B-3675E5F98CD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502" y="551423"/>
            <a:ext cx="1003173" cy="600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232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8FA33D-5535-4C9A-8FE3-B37ABA63B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93D77A-024C-472F-B312-4E06A5BAE0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09600" y="1718982"/>
            <a:ext cx="10972800" cy="44913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0D4DAD-D906-4444-864A-7CED33CEDE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061DB-7406-41C8-A121-52D8D4484F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097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2F2CA4B-F100-498A-9F95-D1048E98B36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914399"/>
            <a:ext cx="2857500" cy="52959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442DEB-18AA-41C3-A034-B81C200697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09600" y="914399"/>
            <a:ext cx="7962900" cy="52959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AA1474-147C-4D4E-B55D-24F747B205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061DB-7406-41C8-A121-52D8D4484F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7748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 Not U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A4731D4-24B7-407D-A119-09109E0E0D80}"/>
              </a:ext>
            </a:extLst>
          </p:cNvPr>
          <p:cNvSpPr txBox="1"/>
          <p:nvPr userDrawn="1"/>
        </p:nvSpPr>
        <p:spPr>
          <a:xfrm>
            <a:off x="3486150" y="2512370"/>
            <a:ext cx="7353300" cy="1874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80000"/>
              </a:lnSpc>
            </a:pPr>
            <a:r>
              <a:rPr lang="en-US" sz="6000" dirty="0">
                <a:latin typeface="+mj-lt"/>
              </a:rPr>
              <a:t>Do not use layouts after this slide.</a:t>
            </a:r>
            <a:br>
              <a:rPr lang="en-US" sz="6000" dirty="0">
                <a:latin typeface="+mj-lt"/>
              </a:rPr>
            </a:br>
            <a:r>
              <a:rPr lang="en-US" sz="2000" dirty="0">
                <a:latin typeface="+mj-lt"/>
              </a:rPr>
              <a:t>They are not part of the official template.</a:t>
            </a:r>
            <a:endParaRPr lang="en-US" sz="6000" dirty="0">
              <a:latin typeface="+mj-lt"/>
            </a:endParaRPr>
          </a:p>
        </p:txBody>
      </p:sp>
      <p:pic>
        <p:nvPicPr>
          <p:cNvPr id="7" name="Graphic 6" descr="Stop sign">
            <a:extLst>
              <a:ext uri="{FF2B5EF4-FFF2-40B4-BE49-F238E27FC236}">
                <a16:creationId xmlns:a16="http://schemas.microsoft.com/office/drawing/2014/main" id="{2E1D490C-0B7A-44B5-A2CC-97504831122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7250" y="2114549"/>
            <a:ext cx="2628900" cy="26289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56A91D7-A142-41A9-9775-90FA8A0EC8F4}"/>
              </a:ext>
            </a:extLst>
          </p:cNvPr>
          <p:cNvSpPr/>
          <p:nvPr userDrawn="1"/>
        </p:nvSpPr>
        <p:spPr>
          <a:xfrm>
            <a:off x="380999" y="6337300"/>
            <a:ext cx="4943475" cy="5207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4A252AA-410C-4410-AE45-9D483892FCD8}"/>
              </a:ext>
            </a:extLst>
          </p:cNvPr>
          <p:cNvSpPr/>
          <p:nvPr userDrawn="1"/>
        </p:nvSpPr>
        <p:spPr>
          <a:xfrm>
            <a:off x="380999" y="163722"/>
            <a:ext cx="4943475" cy="5207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047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theme" Target="../theme/theme1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93" Type="http://schemas.openxmlformats.org/officeDocument/2006/relationships/slideLayout" Target="../slideLayouts/slideLayout93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91" Type="http://schemas.openxmlformats.org/officeDocument/2006/relationships/slideLayout" Target="../slideLayouts/slideLayout91.xml"/><Relationship Id="rId9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86CC99-EC41-4647-BD17-9EFC9AA4DB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914401"/>
            <a:ext cx="10972800" cy="535531"/>
          </a:xfrm>
          <a:prstGeom prst="rect">
            <a:avLst/>
          </a:prstGeom>
        </p:spPr>
        <p:txBody>
          <a:bodyPr vert="horz" wrap="square" lIns="0" tIns="45720" rIns="0" bIns="45720" rtlCol="0" anchor="t" anchorCtr="0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928EF9-1BCD-42D2-8B21-6150BBD86F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718983"/>
            <a:ext cx="10972800" cy="2203680"/>
          </a:xfrm>
          <a:prstGeom prst="rect">
            <a:avLst/>
          </a:prstGeom>
        </p:spPr>
        <p:txBody>
          <a:bodyPr vert="horz" wrap="square" lIns="0" tIns="45720" rIns="0" bIns="4572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925A29-F4EF-4A12-9095-1B88A1BDDE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29200" y="62895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2"/>
                </a:solidFill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23D8171-6606-4DC3-AA28-D2EE5F0EC812}"/>
              </a:ext>
            </a:extLst>
          </p:cNvPr>
          <p:cNvSpPr txBox="1"/>
          <p:nvPr userDrawn="1"/>
        </p:nvSpPr>
        <p:spPr>
          <a:xfrm>
            <a:off x="1141084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2"/>
                </a:solidFill>
              </a:rPr>
              <a:t>© </a:t>
            </a:r>
            <a:fld id="{C09C7244-04FA-4945-8501-81AE75998B9F}" type="datetimeyyyy">
              <a:rPr lang="en-US" sz="600" smtClean="0">
                <a:solidFill>
                  <a:schemeClr val="tx2"/>
                </a:solidFill>
              </a:rPr>
              <a:t>2024</a:t>
            </a:fld>
            <a:r>
              <a:rPr lang="en-US" sz="600" dirty="0">
                <a:solidFill>
                  <a:schemeClr val="tx2"/>
                </a:solidFill>
              </a:rPr>
              <a:t>, Amazon Web Services, Inc. or its affiliates. All rights reserved. Amazon Confidential and Trademark.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DD0DB94-9453-40EB-A68F-D7B8C9139862}"/>
              </a:ext>
            </a:extLst>
          </p:cNvPr>
          <p:cNvPicPr>
            <a:picLocks noChangeAspect="1"/>
          </p:cNvPicPr>
          <p:nvPr userDrawn="1"/>
        </p:nvPicPr>
        <p:blipFill>
          <a:blip r:embed="rId9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5295" y="6338002"/>
            <a:ext cx="365760" cy="218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1489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1" r:id="rId1"/>
    <p:sldLayoutId id="2147483730" r:id="rId2"/>
    <p:sldLayoutId id="2147483731" r:id="rId3"/>
    <p:sldLayoutId id="2147483732" r:id="rId4"/>
    <p:sldLayoutId id="2147483733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  <p:sldLayoutId id="2147483874" r:id="rId13"/>
    <p:sldLayoutId id="2147483875" r:id="rId14"/>
    <p:sldLayoutId id="2147483661" r:id="rId15"/>
    <p:sldLayoutId id="2147483654" r:id="rId16"/>
    <p:sldLayoutId id="2147483709" r:id="rId17"/>
    <p:sldLayoutId id="2147483747" r:id="rId18"/>
    <p:sldLayoutId id="2147483748" r:id="rId19"/>
    <p:sldLayoutId id="2147483749" r:id="rId20"/>
    <p:sldLayoutId id="2147483750" r:id="rId21"/>
    <p:sldLayoutId id="2147483751" r:id="rId22"/>
    <p:sldLayoutId id="2147483886" r:id="rId23"/>
    <p:sldLayoutId id="2147483887" r:id="rId24"/>
    <p:sldLayoutId id="2147483888" r:id="rId25"/>
    <p:sldLayoutId id="2147483889" r:id="rId26"/>
    <p:sldLayoutId id="2147483890" r:id="rId27"/>
    <p:sldLayoutId id="2147483891" r:id="rId28"/>
    <p:sldLayoutId id="2147483892" r:id="rId29"/>
    <p:sldLayoutId id="2147483893" r:id="rId30"/>
    <p:sldLayoutId id="2147483894" r:id="rId31"/>
    <p:sldLayoutId id="2147483663" r:id="rId32"/>
    <p:sldLayoutId id="2147483655" r:id="rId33"/>
    <p:sldLayoutId id="2147483650" r:id="rId34"/>
    <p:sldLayoutId id="2147483664" r:id="rId35"/>
    <p:sldLayoutId id="2147483666" r:id="rId36"/>
    <p:sldLayoutId id="2147483667" r:id="rId37"/>
    <p:sldLayoutId id="2147483665" r:id="rId38"/>
    <p:sldLayoutId id="2147483668" r:id="rId39"/>
    <p:sldLayoutId id="2147483653" r:id="rId40"/>
    <p:sldLayoutId id="2147483689" r:id="rId41"/>
    <p:sldLayoutId id="2147483691" r:id="rId42"/>
    <p:sldLayoutId id="2147483690" r:id="rId43"/>
    <p:sldLayoutId id="2147483657" r:id="rId44"/>
    <p:sldLayoutId id="2147483692" r:id="rId45"/>
    <p:sldLayoutId id="2147483693" r:id="rId46"/>
    <p:sldLayoutId id="2147483694" r:id="rId47"/>
    <p:sldLayoutId id="2147483652" r:id="rId48"/>
    <p:sldLayoutId id="2147483669" r:id="rId49"/>
    <p:sldLayoutId id="2147483670" r:id="rId50"/>
    <p:sldLayoutId id="2147483673" r:id="rId51"/>
    <p:sldLayoutId id="2147483766" r:id="rId52"/>
    <p:sldLayoutId id="2147483767" r:id="rId53"/>
    <p:sldLayoutId id="2147483768" r:id="rId54"/>
    <p:sldLayoutId id="2147483769" r:id="rId55"/>
    <p:sldLayoutId id="2147483770" r:id="rId56"/>
    <p:sldLayoutId id="2147483904" r:id="rId57"/>
    <p:sldLayoutId id="2147483905" r:id="rId58"/>
    <p:sldLayoutId id="2147483906" r:id="rId59"/>
    <p:sldLayoutId id="2147483907" r:id="rId60"/>
    <p:sldLayoutId id="2147483908" r:id="rId61"/>
    <p:sldLayoutId id="2147483909" r:id="rId62"/>
    <p:sldLayoutId id="2147483910" r:id="rId63"/>
    <p:sldLayoutId id="2147483911" r:id="rId64"/>
    <p:sldLayoutId id="2147483912" r:id="rId65"/>
    <p:sldLayoutId id="2147483931" r:id="rId66"/>
    <p:sldLayoutId id="2147483932" r:id="rId67"/>
    <p:sldLayoutId id="2147483933" r:id="rId68"/>
    <p:sldLayoutId id="2147483934" r:id="rId69"/>
    <p:sldLayoutId id="2147483935" r:id="rId70"/>
    <p:sldLayoutId id="2147483936" r:id="rId71"/>
    <p:sldLayoutId id="2147483671" r:id="rId72"/>
    <p:sldLayoutId id="2147483672" r:id="rId73"/>
    <p:sldLayoutId id="2147483695" r:id="rId74"/>
    <p:sldLayoutId id="2147483674" r:id="rId75"/>
    <p:sldLayoutId id="2147483675" r:id="rId76"/>
    <p:sldLayoutId id="2147483656" r:id="rId77"/>
    <p:sldLayoutId id="2147483785" r:id="rId78"/>
    <p:sldLayoutId id="2147483786" r:id="rId79"/>
    <p:sldLayoutId id="2147483787" r:id="rId80"/>
    <p:sldLayoutId id="2147483788" r:id="rId81"/>
    <p:sldLayoutId id="2147483789" r:id="rId82"/>
    <p:sldLayoutId id="2147483922" r:id="rId83"/>
    <p:sldLayoutId id="2147483923" r:id="rId84"/>
    <p:sldLayoutId id="2147483924" r:id="rId85"/>
    <p:sldLayoutId id="2147483925" r:id="rId86"/>
    <p:sldLayoutId id="2147483926" r:id="rId87"/>
    <p:sldLayoutId id="2147483927" r:id="rId88"/>
    <p:sldLayoutId id="2147483928" r:id="rId89"/>
    <p:sldLayoutId id="2147483929" r:id="rId90"/>
    <p:sldLayoutId id="2147483930" r:id="rId91"/>
    <p:sldLayoutId id="2147483707" r:id="rId92"/>
    <p:sldLayoutId id="2147483708" r:id="rId93"/>
    <p:sldLayoutId id="2147483678" r:id="rId9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i="0" kern="1200" baseline="0">
          <a:solidFill>
            <a:schemeClr val="tx2"/>
          </a:solidFill>
          <a:latin typeface="Amazon Ember Display" panose="020F0603020204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SzPct val="90000"/>
        <a:buFont typeface="Arial" panose="020B0604020202020204" pitchFamily="34" charset="0"/>
        <a:buChar char="•"/>
        <a:defRPr sz="2800" kern="1200" baseline="0">
          <a:solidFill>
            <a:schemeClr val="tx2"/>
          </a:solidFill>
          <a:latin typeface="Amazon Ember Display" panose="020F0603020204020204" pitchFamily="34" charset="0"/>
          <a:ea typeface="+mn-ea"/>
          <a:cs typeface="+mn-cs"/>
        </a:defRPr>
      </a:lvl1pPr>
      <a:lvl2pPr marL="514350" indent="-22860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SzPct val="90000"/>
        <a:buFont typeface="Wingdings" panose="05000000000000000000" pitchFamily="2" charset="2"/>
        <a:buChar char="§"/>
        <a:defRPr sz="2400" kern="1200" baseline="0">
          <a:solidFill>
            <a:schemeClr val="tx2"/>
          </a:solidFill>
          <a:latin typeface="Amazon Ember Display" panose="020F0603020204020204" pitchFamily="34" charset="0"/>
          <a:ea typeface="+mn-ea"/>
          <a:cs typeface="+mn-cs"/>
        </a:defRPr>
      </a:lvl2pPr>
      <a:lvl3pPr marL="857250" indent="-22860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mazon Ember" panose="020B0603020204020204" pitchFamily="34" charset="0"/>
        <a:buChar char="–"/>
        <a:defRPr sz="2000" kern="1200" baseline="0">
          <a:solidFill>
            <a:schemeClr val="tx2"/>
          </a:solidFill>
          <a:latin typeface="Amazon Ember Display" panose="020F0603020204020204" pitchFamily="34" charset="0"/>
          <a:ea typeface="+mn-ea"/>
          <a:cs typeface="+mn-cs"/>
        </a:defRPr>
      </a:lvl3pPr>
      <a:lvl4pPr marL="1030288" indent="-17145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 baseline="0">
          <a:solidFill>
            <a:schemeClr val="tx2"/>
          </a:solidFill>
          <a:latin typeface="Amazon Ember Display" panose="020F0603020204020204" pitchFamily="34" charset="0"/>
          <a:ea typeface="+mn-ea"/>
          <a:cs typeface="+mn-cs"/>
        </a:defRPr>
      </a:lvl4pPr>
      <a:lvl5pPr marL="1201738" indent="-17145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 baseline="0">
          <a:solidFill>
            <a:schemeClr val="tx2"/>
          </a:solidFill>
          <a:latin typeface="Amazon Ember Display" panose="020F0603020204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" userDrawn="1">
          <p15:clr>
            <a:srgbClr val="F26B43"/>
          </p15:clr>
        </p15:guide>
        <p15:guide id="2" pos="7296" userDrawn="1">
          <p15:clr>
            <a:srgbClr val="F26B43"/>
          </p15:clr>
        </p15:guide>
        <p15:guide id="3" orient="horz" pos="192" userDrawn="1">
          <p15:clr>
            <a:srgbClr val="F26B43"/>
          </p15:clr>
        </p15:guide>
        <p15:guide id="4" orient="horz" pos="3912" userDrawn="1">
          <p15:clr>
            <a:srgbClr val="F26B43"/>
          </p15:clr>
        </p15:guide>
        <p15:guide id="5" orient="horz" pos="1080" userDrawn="1">
          <p15:clr>
            <a:srgbClr val="F26B43"/>
          </p15:clr>
        </p15:guide>
        <p15:guide id="6" orient="horz" pos="57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aws.amazon.com/solutions/" TargetMode="External"/><Relationship Id="rId1" Type="http://schemas.openxmlformats.org/officeDocument/2006/relationships/slideLayout" Target="../slideLayouts/slideLayout2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lab.aws.dev/ryamelvi/ec2-instance-watchdog" TargetMode="External"/><Relationship Id="rId1" Type="http://schemas.openxmlformats.org/officeDocument/2006/relationships/slideLayout" Target="../slideLayouts/slideLayout2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cloudformation/" TargetMode="External"/><Relationship Id="rId2" Type="http://schemas.openxmlformats.org/officeDocument/2006/relationships/hyperlink" Target="https://aws.amazon.com/cdk/" TargetMode="External"/><Relationship Id="rId1" Type="http://schemas.openxmlformats.org/officeDocument/2006/relationships/slideLayout" Target="../slideLayouts/slideLayout2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2D83D9-457B-835E-A8BB-18978C628C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Internal Notes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B8B1E0E-2A19-D9E6-9FDB-73ACFF93ED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714500"/>
            <a:ext cx="10972800" cy="86793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This slide deck is the same content as the project documentation (README, etc.) but in presentation form.</a:t>
            </a:r>
          </a:p>
        </p:txBody>
      </p:sp>
    </p:spTree>
    <p:extLst>
      <p:ext uri="{BB962C8B-B14F-4D97-AF65-F5344CB8AC3E}">
        <p14:creationId xmlns:p14="http://schemas.microsoft.com/office/powerpoint/2010/main" val="3102119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F229285-96B8-346A-2E26-BC41F716C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DB087F-A641-6C1F-3F1B-C8DDA00E7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5354C8E3-9243-8E04-F2F4-075E837D37B1}"/>
              </a:ext>
            </a:extLst>
          </p:cNvPr>
          <p:cNvSpPr txBox="1">
            <a:spLocks/>
          </p:cNvSpPr>
          <p:nvPr/>
        </p:nvSpPr>
        <p:spPr>
          <a:xfrm>
            <a:off x="609600" y="1714500"/>
            <a:ext cx="10972800" cy="443177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SzPct val="90000"/>
              <a:buFont typeface="Arial" panose="020B0604020202020204" pitchFamily="34" charset="0"/>
              <a:buChar char="•"/>
              <a:defRPr sz="2800" kern="1200" baseline="0">
                <a:solidFill>
                  <a:schemeClr val="tx2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1pPr>
            <a:lvl2pPr marL="51435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SzPct val="90000"/>
              <a:buFont typeface="Wingdings" panose="05000000000000000000" pitchFamily="2" charset="2"/>
              <a:buChar char="§"/>
              <a:defRPr sz="2400" kern="1200" baseline="0">
                <a:solidFill>
                  <a:schemeClr val="tx2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2pPr>
            <a:lvl3pPr marL="85725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mazon Ember" panose="020B0603020204020204" pitchFamily="34" charset="0"/>
              <a:buChar char="–"/>
              <a:defRPr sz="2000" kern="1200" baseline="0">
                <a:solidFill>
                  <a:schemeClr val="tx2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3pPr>
            <a:lvl4pPr marL="1030288" indent="-1714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 baseline="0">
                <a:solidFill>
                  <a:schemeClr val="tx2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4pPr>
            <a:lvl5pPr marL="1201738" indent="-1714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 baseline="0">
                <a:solidFill>
                  <a:schemeClr val="tx2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dirty="0"/>
              <a:t>If the 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+mj-lt"/>
                <a:cs typeface="Courier New" panose="02070309020205020404" pitchFamily="49" charset="0"/>
              </a:rPr>
              <a:t>EventBusName</a:t>
            </a:r>
            <a:r>
              <a:rPr lang="en-US" dirty="0"/>
              <a:t> CloudFormation template parameter value set during deployment refers to a valid Event Bus then the guidance will emit events for actions taken (stopping or terminating EC2 instances).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dirty="0"/>
              <a:t>Also, an Event Bus Rule will be created for these events.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dirty="0"/>
              <a:t>One may add targets to the rule, or use it as a reference for creating other rules.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3621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F229285-96B8-346A-2E26-BC41F716C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Notifications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DB087F-A641-6C1F-3F1B-C8DDA00E7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5354C8E3-9243-8E04-F2F4-075E837D37B1}"/>
              </a:ext>
            </a:extLst>
          </p:cNvPr>
          <p:cNvSpPr txBox="1">
            <a:spLocks/>
          </p:cNvSpPr>
          <p:nvPr/>
        </p:nvSpPr>
        <p:spPr>
          <a:xfrm>
            <a:off x="609600" y="1714500"/>
            <a:ext cx="10972800" cy="443177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SzPct val="90000"/>
              <a:buFont typeface="Arial" panose="020B0604020202020204" pitchFamily="34" charset="0"/>
              <a:buChar char="•"/>
              <a:defRPr sz="2800" kern="1200" baseline="0">
                <a:solidFill>
                  <a:schemeClr val="tx2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1pPr>
            <a:lvl2pPr marL="51435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SzPct val="90000"/>
              <a:buFont typeface="Wingdings" panose="05000000000000000000" pitchFamily="2" charset="2"/>
              <a:buChar char="§"/>
              <a:defRPr sz="2400" kern="1200" baseline="0">
                <a:solidFill>
                  <a:schemeClr val="tx2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2pPr>
            <a:lvl3pPr marL="85725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mazon Ember" panose="020B0603020204020204" pitchFamily="34" charset="0"/>
              <a:buChar char="–"/>
              <a:defRPr sz="2000" kern="1200" baseline="0">
                <a:solidFill>
                  <a:schemeClr val="tx2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3pPr>
            <a:lvl4pPr marL="1030288" indent="-1714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 baseline="0">
                <a:solidFill>
                  <a:schemeClr val="tx2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4pPr>
            <a:lvl5pPr marL="1201738" indent="-1714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 baseline="0">
                <a:solidFill>
                  <a:schemeClr val="tx2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dirty="0"/>
              <a:t>If the </a:t>
            </a:r>
            <a:r>
              <a:rPr lang="en-US" dirty="0" err="1">
                <a:solidFill>
                  <a:schemeClr val="accent5">
                    <a:lumMod val="50000"/>
                  </a:schemeClr>
                </a:solidFill>
              </a:rPr>
              <a:t>SnSTopicName</a:t>
            </a:r>
            <a:r>
              <a:rPr lang="en-US" dirty="0"/>
              <a:t> CloudFormation template parameter value set during deployment refers to a valid SNS Topic then it will be added as a target to the Event Bus Rule, and any subscriptions to the SNS Topic will receive notifications about expiration actions.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dirty="0"/>
              <a:t>For example, an administrator may subscribe their email address to the SNS Topic.</a:t>
            </a:r>
          </a:p>
        </p:txBody>
      </p:sp>
    </p:spTree>
    <p:extLst>
      <p:ext uri="{BB962C8B-B14F-4D97-AF65-F5344CB8AC3E}">
        <p14:creationId xmlns:p14="http://schemas.microsoft.com/office/powerpoint/2010/main" val="2818587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F229285-96B8-346A-2E26-BC41F716C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Scope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DB087F-A641-6C1F-3F1B-C8DDA00E7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5354C8E3-9243-8E04-F2F4-075E837D37B1}"/>
              </a:ext>
            </a:extLst>
          </p:cNvPr>
          <p:cNvSpPr txBox="1">
            <a:spLocks/>
          </p:cNvSpPr>
          <p:nvPr/>
        </p:nvSpPr>
        <p:spPr>
          <a:xfrm>
            <a:off x="609600" y="1714500"/>
            <a:ext cx="10972800" cy="443177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SzPct val="90000"/>
              <a:buFont typeface="Arial" panose="020B0604020202020204" pitchFamily="34" charset="0"/>
              <a:buChar char="•"/>
              <a:defRPr sz="2800" kern="1200" baseline="0">
                <a:solidFill>
                  <a:schemeClr val="tx2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1pPr>
            <a:lvl2pPr marL="51435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SzPct val="90000"/>
              <a:buFont typeface="Wingdings" panose="05000000000000000000" pitchFamily="2" charset="2"/>
              <a:buChar char="§"/>
              <a:defRPr sz="2400" kern="1200" baseline="0">
                <a:solidFill>
                  <a:schemeClr val="tx2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2pPr>
            <a:lvl3pPr marL="85725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mazon Ember" panose="020B0603020204020204" pitchFamily="34" charset="0"/>
              <a:buChar char="–"/>
              <a:defRPr sz="2000" kern="1200" baseline="0">
                <a:solidFill>
                  <a:schemeClr val="tx2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3pPr>
            <a:lvl4pPr marL="1030288" indent="-1714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 baseline="0">
                <a:solidFill>
                  <a:schemeClr val="tx2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4pPr>
            <a:lvl5pPr marL="1201738" indent="-1714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 baseline="0">
                <a:solidFill>
                  <a:schemeClr val="tx2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dirty="0"/>
              <a:t>The guidance only acts within the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AWS account </a:t>
            </a:r>
            <a:r>
              <a:rPr lang="en-US" dirty="0"/>
              <a:t>and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region</a:t>
            </a:r>
            <a:r>
              <a:rPr lang="en-US" dirty="0"/>
              <a:t> in which it is deployed.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dirty="0"/>
              <a:t>No provisions are provided for use across multiple accounts or regions.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dirty="0"/>
              <a:t>One can deploy the guidance independently in multiple accounts and/or regions.</a:t>
            </a:r>
          </a:p>
        </p:txBody>
      </p:sp>
    </p:spTree>
    <p:extLst>
      <p:ext uri="{BB962C8B-B14F-4D97-AF65-F5344CB8AC3E}">
        <p14:creationId xmlns:p14="http://schemas.microsoft.com/office/powerpoint/2010/main" val="2911784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F229285-96B8-346A-2E26-BC41F716C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Risk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DB087F-A641-6C1F-3F1B-C8DDA00E7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5354C8E3-9243-8E04-F2F4-075E837D37B1}"/>
              </a:ext>
            </a:extLst>
          </p:cNvPr>
          <p:cNvSpPr txBox="1">
            <a:spLocks/>
          </p:cNvSpPr>
          <p:nvPr/>
        </p:nvSpPr>
        <p:spPr>
          <a:xfrm>
            <a:off x="609600" y="1714500"/>
            <a:ext cx="10972800" cy="4229099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SzPct val="90000"/>
              <a:buFont typeface="Arial" panose="020B0604020202020204" pitchFamily="34" charset="0"/>
              <a:buChar char="•"/>
              <a:defRPr sz="2800" kern="1200" baseline="0">
                <a:solidFill>
                  <a:schemeClr val="tx2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1pPr>
            <a:lvl2pPr marL="51435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SzPct val="90000"/>
              <a:buFont typeface="Wingdings" panose="05000000000000000000" pitchFamily="2" charset="2"/>
              <a:buChar char="§"/>
              <a:defRPr sz="2400" kern="1200" baseline="0">
                <a:solidFill>
                  <a:schemeClr val="tx2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2pPr>
            <a:lvl3pPr marL="85725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mazon Ember" panose="020B0603020204020204" pitchFamily="34" charset="0"/>
              <a:buChar char="–"/>
              <a:defRPr sz="2000" kern="1200" baseline="0">
                <a:solidFill>
                  <a:schemeClr val="tx2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3pPr>
            <a:lvl4pPr marL="1030288" indent="-1714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 baseline="0">
                <a:solidFill>
                  <a:schemeClr val="tx2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4pPr>
            <a:lvl5pPr marL="1201738" indent="-1714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 baseline="0">
                <a:solidFill>
                  <a:schemeClr val="tx2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dirty="0"/>
              <a:t>With this guidance deployed and enabled it becomes possible to stop or terminate an EC2 instance via editing its expiration tags.</a:t>
            </a:r>
          </a:p>
          <a:p>
            <a:pPr marL="285750" lvl="1" indent="0">
              <a:lnSpc>
                <a:spcPct val="100000"/>
              </a:lnSpc>
              <a:buNone/>
            </a:pPr>
            <a:r>
              <a:rPr lang="en-US" dirty="0">
                <a:solidFill>
                  <a:schemeClr val="accent6">
                    <a:lumMod val="90000"/>
                  </a:schemeClr>
                </a:solidFill>
              </a:rPr>
              <a:t>i.e., anybody (or anything) that can create or modify an expiration tag could abuse that permission to effectively stop or terminate the instance.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dirty="0"/>
              <a:t>This is not a concern entirely unique to this guidance. Tags are commonly, but not universally, used in access control and automations. However, it is notable enough to warrant consideration.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dirty="0"/>
              <a:t>See the project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USAGE</a:t>
            </a:r>
            <a:r>
              <a:rPr lang="en-US" dirty="0"/>
              <a:t> documentation for more details and the Managed IAM Policy created by this solution that can be used to deny expiration tag creation and editing as a risk mitigation.</a:t>
            </a:r>
          </a:p>
        </p:txBody>
      </p:sp>
    </p:spTree>
    <p:extLst>
      <p:ext uri="{BB962C8B-B14F-4D97-AF65-F5344CB8AC3E}">
        <p14:creationId xmlns:p14="http://schemas.microsoft.com/office/powerpoint/2010/main" val="4281410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F229285-96B8-346A-2E26-BC41F716C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DB087F-A641-6C1F-3F1B-C8DDA00E7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5354C8E3-9243-8E04-F2F4-075E837D37B1}"/>
              </a:ext>
            </a:extLst>
          </p:cNvPr>
          <p:cNvSpPr txBox="1">
            <a:spLocks/>
          </p:cNvSpPr>
          <p:nvPr/>
        </p:nvSpPr>
        <p:spPr>
          <a:xfrm>
            <a:off x="609600" y="1714500"/>
            <a:ext cx="10972800" cy="4431776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SzPct val="90000"/>
              <a:buFont typeface="Arial" panose="020B0604020202020204" pitchFamily="34" charset="0"/>
              <a:buChar char="•"/>
              <a:defRPr sz="2800" kern="1200" baseline="0">
                <a:solidFill>
                  <a:schemeClr val="tx2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1pPr>
            <a:lvl2pPr marL="51435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SzPct val="90000"/>
              <a:buFont typeface="Wingdings" panose="05000000000000000000" pitchFamily="2" charset="2"/>
              <a:buChar char="§"/>
              <a:defRPr sz="2400" kern="1200" baseline="0">
                <a:solidFill>
                  <a:schemeClr val="tx2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2pPr>
            <a:lvl3pPr marL="85725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mazon Ember" panose="020B0603020204020204" pitchFamily="34" charset="0"/>
              <a:buChar char="–"/>
              <a:defRPr sz="2000" kern="1200" baseline="0">
                <a:solidFill>
                  <a:schemeClr val="tx2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3pPr>
            <a:lvl4pPr marL="1030288" indent="-1714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 baseline="0">
                <a:solidFill>
                  <a:schemeClr val="tx2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4pPr>
            <a:lvl5pPr marL="1201738" indent="-1714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 baseline="0">
                <a:solidFill>
                  <a:schemeClr val="tx2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dirty="0"/>
              <a:t>Typical deployment of this guidance is estimated to cost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less than $1 USD / month</a:t>
            </a:r>
            <a:r>
              <a:rPr lang="en-US" dirty="0"/>
              <a:t> to operate under even heavy usage, and less than $10 USD / month under even the most extreme usage.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dirty="0"/>
              <a:t>One may choose to enable the optional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CloudWatch Dashboard</a:t>
            </a:r>
            <a:r>
              <a:rPr lang="en-US" dirty="0"/>
              <a:t>, which adds approximately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$12 USD / month</a:t>
            </a:r>
            <a:r>
              <a:rPr lang="en-US" dirty="0"/>
              <a:t>.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dirty="0"/>
              <a:t>A cost estimation spreadsheet is provided with details, important assumptions, and calculations. Custom inputs can also be set in the spreadsheet for custom estimates.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dirty="0"/>
              <a:t>See the project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COSTS</a:t>
            </a:r>
            <a:r>
              <a:rPr lang="en-US" dirty="0"/>
              <a:t> documentation for full information.</a:t>
            </a:r>
          </a:p>
        </p:txBody>
      </p:sp>
    </p:spTree>
    <p:extLst>
      <p:ext uri="{BB962C8B-B14F-4D97-AF65-F5344CB8AC3E}">
        <p14:creationId xmlns:p14="http://schemas.microsoft.com/office/powerpoint/2010/main" val="3031267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F229285-96B8-346A-2E26-BC41F716CF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" y="2893469"/>
            <a:ext cx="2209014" cy="757130"/>
          </a:xfrm>
        </p:spPr>
        <p:txBody>
          <a:bodyPr/>
          <a:lstStyle/>
          <a:p>
            <a:r>
              <a:rPr lang="en-US" sz="4800" dirty="0"/>
              <a:t>Design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DB087F-A641-6C1F-3F1B-C8DDA00E7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ADC047-C0FC-EC12-E2E4-CA2DF3A605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6239" y="221599"/>
            <a:ext cx="7876161" cy="6086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52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F229285-96B8-346A-2E26-BC41F716C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Miscellaneous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DB087F-A641-6C1F-3F1B-C8DDA00E7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5354C8E3-9243-8E04-F2F4-075E837D37B1}"/>
              </a:ext>
            </a:extLst>
          </p:cNvPr>
          <p:cNvSpPr txBox="1">
            <a:spLocks/>
          </p:cNvSpPr>
          <p:nvPr/>
        </p:nvSpPr>
        <p:spPr>
          <a:xfrm>
            <a:off x="609600" y="1714500"/>
            <a:ext cx="10972800" cy="443177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SzPct val="90000"/>
              <a:buFont typeface="Arial" panose="020B0604020202020204" pitchFamily="34" charset="0"/>
              <a:buChar char="•"/>
              <a:defRPr sz="2800" kern="1200" baseline="0">
                <a:solidFill>
                  <a:schemeClr val="tx2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1pPr>
            <a:lvl2pPr marL="51435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SzPct val="90000"/>
              <a:buFont typeface="Wingdings" panose="05000000000000000000" pitchFamily="2" charset="2"/>
              <a:buChar char="§"/>
              <a:defRPr sz="2400" kern="1200" baseline="0">
                <a:solidFill>
                  <a:schemeClr val="tx2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2pPr>
            <a:lvl3pPr marL="85725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mazon Ember" panose="020B0603020204020204" pitchFamily="34" charset="0"/>
              <a:buChar char="–"/>
              <a:defRPr sz="2000" kern="1200" baseline="0">
                <a:solidFill>
                  <a:schemeClr val="tx2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3pPr>
            <a:lvl4pPr marL="1030288" indent="-1714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 baseline="0">
                <a:solidFill>
                  <a:schemeClr val="tx2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4pPr>
            <a:lvl5pPr marL="1201738" indent="-1714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 baseline="0">
                <a:solidFill>
                  <a:schemeClr val="tx2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Availability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dirty="0"/>
              <a:t>This guidance is available from the </a:t>
            </a:r>
            <a:r>
              <a:rPr lang="en-US" dirty="0">
                <a:hlinkClick r:id="rId2"/>
              </a:rPr>
              <a:t>AWS Solutions Library</a:t>
            </a:r>
            <a:r>
              <a:rPr lang="en-US" dirty="0"/>
              <a:t>.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Support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dirty="0"/>
              <a:t>See the project site’s issues list to report a bug, request a feature, provide feedback, or request assistance.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License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dirty="0"/>
              <a:t>The guidance is provided under the Apache 2.0 License.</a:t>
            </a:r>
          </a:p>
        </p:txBody>
      </p:sp>
    </p:spTree>
    <p:extLst>
      <p:ext uri="{BB962C8B-B14F-4D97-AF65-F5344CB8AC3E}">
        <p14:creationId xmlns:p14="http://schemas.microsoft.com/office/powerpoint/2010/main" val="2040696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F229285-96B8-346A-2E26-BC41F716C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DB087F-A641-6C1F-3F1B-C8DDA00E7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5354C8E3-9243-8E04-F2F4-075E837D37B1}"/>
              </a:ext>
            </a:extLst>
          </p:cNvPr>
          <p:cNvSpPr txBox="1">
            <a:spLocks/>
          </p:cNvSpPr>
          <p:nvPr/>
        </p:nvSpPr>
        <p:spPr>
          <a:xfrm>
            <a:off x="609600" y="1714500"/>
            <a:ext cx="10972800" cy="443177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SzPct val="90000"/>
              <a:buFont typeface="Arial" panose="020B0604020202020204" pitchFamily="34" charset="0"/>
              <a:buChar char="•"/>
              <a:defRPr sz="2800" kern="1200" baseline="0">
                <a:solidFill>
                  <a:schemeClr val="tx2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1pPr>
            <a:lvl2pPr marL="51435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SzPct val="90000"/>
              <a:buFont typeface="Wingdings" panose="05000000000000000000" pitchFamily="2" charset="2"/>
              <a:buChar char="§"/>
              <a:defRPr sz="2400" kern="1200" baseline="0">
                <a:solidFill>
                  <a:schemeClr val="tx2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2pPr>
            <a:lvl3pPr marL="85725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mazon Ember" panose="020B0603020204020204" pitchFamily="34" charset="0"/>
              <a:buChar char="–"/>
              <a:defRPr sz="2000" kern="1200" baseline="0">
                <a:solidFill>
                  <a:schemeClr val="tx2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3pPr>
            <a:lvl4pPr marL="1030288" indent="-1714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 baseline="0">
                <a:solidFill>
                  <a:schemeClr val="tx2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4pPr>
            <a:lvl5pPr marL="1201738" indent="-1714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 baseline="0">
                <a:solidFill>
                  <a:schemeClr val="tx2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Project Site</a:t>
            </a:r>
          </a:p>
          <a:p>
            <a:pPr>
              <a:lnSpc>
                <a:spcPct val="110000"/>
              </a:lnSpc>
            </a:pPr>
            <a:r>
              <a:rPr lang="en-US" dirty="0">
                <a:hlinkClick r:id="rId2"/>
              </a:rPr>
              <a:t>https://gitlab.aws.dev/ryamelvi/ec2-instance-watchdog</a:t>
            </a:r>
            <a:r>
              <a:rPr lang="en-US" dirty="0"/>
              <a:t> </a:t>
            </a:r>
          </a:p>
          <a:p>
            <a:pPr marL="0" indent="0">
              <a:lnSpc>
                <a:spcPct val="110000"/>
              </a:lnSpc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3849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485E5D-8532-48DD-8116-BB33A10FCA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486EAE-2F7C-4C2E-82D4-8DDDB1329F8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198A96-F676-45B6-8896-94AE70D0723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7F0CFCE-AE19-41EA-9A07-7B9A1873082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3188905-DF1D-4AA1-BEEB-4A33E17F2A3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1B20DBA-2D26-4E87-9AC4-23E156D3806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A27AAB6-500B-49D4-8D10-F2E3A84AFB9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167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D75D3D-F77A-47E3-B817-B5BD0CFE1FD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Amazon Web Services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02B8A5-A226-445D-B7BB-AF37DFAB8B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598" y="2126159"/>
            <a:ext cx="6976535" cy="1421928"/>
          </a:xfrm>
        </p:spPr>
        <p:txBody>
          <a:bodyPr/>
          <a:lstStyle/>
          <a:p>
            <a:r>
              <a:rPr lang="en-US" dirty="0"/>
              <a:t>Guidance for Instance Expiration on AWS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4DB4E4C-A3BC-4988-9D9F-CB34B38224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5602" y="3548087"/>
            <a:ext cx="6460998" cy="535531"/>
          </a:xfrm>
        </p:spPr>
        <p:txBody>
          <a:bodyPr/>
          <a:lstStyle/>
          <a:p>
            <a:r>
              <a:rPr lang="en-US" dirty="0"/>
              <a:t>An Introduction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B49AC7-0BAC-4D62-B865-9C53241B1D3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598" y="4905524"/>
            <a:ext cx="3797302" cy="36933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A63F651-0A1E-408F-9DF8-D065280C597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9598" y="5318312"/>
            <a:ext cx="3797302" cy="535531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7942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F229285-96B8-346A-2E26-BC41F716C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Purpose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DB087F-A641-6C1F-3F1B-C8DDA00E7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5354C8E3-9243-8E04-F2F4-075E837D37B1}"/>
              </a:ext>
            </a:extLst>
          </p:cNvPr>
          <p:cNvSpPr txBox="1">
            <a:spLocks/>
          </p:cNvSpPr>
          <p:nvPr/>
        </p:nvSpPr>
        <p:spPr>
          <a:xfrm>
            <a:off x="609600" y="1714500"/>
            <a:ext cx="10972800" cy="4431776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SzPct val="90000"/>
              <a:buFont typeface="Arial" panose="020B0604020202020204" pitchFamily="34" charset="0"/>
              <a:buChar char="•"/>
              <a:defRPr sz="2800" kern="1200" baseline="0">
                <a:solidFill>
                  <a:schemeClr val="tx2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1pPr>
            <a:lvl2pPr marL="51435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SzPct val="90000"/>
              <a:buFont typeface="Wingdings" panose="05000000000000000000" pitchFamily="2" charset="2"/>
              <a:buChar char="§"/>
              <a:defRPr sz="2400" kern="1200" baseline="0">
                <a:solidFill>
                  <a:schemeClr val="tx2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2pPr>
            <a:lvl3pPr marL="85725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mazon Ember" panose="020B0603020204020204" pitchFamily="34" charset="0"/>
              <a:buChar char="–"/>
              <a:defRPr sz="2000" kern="1200" baseline="0">
                <a:solidFill>
                  <a:schemeClr val="tx2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3pPr>
            <a:lvl4pPr marL="1030288" indent="-1714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 baseline="0">
                <a:solidFill>
                  <a:schemeClr val="tx2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4pPr>
            <a:lvl5pPr marL="1201738" indent="-1714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 baseline="0">
                <a:solidFill>
                  <a:schemeClr val="tx2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dirty="0"/>
              <a:t>The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Guidance for Instance Expiration on AWS </a:t>
            </a:r>
            <a:r>
              <a:rPr lang="en-US" dirty="0"/>
              <a:t>stops (or terminates) EC2 instances that have run (or existed) past the expiration values defined in their tags.</a:t>
            </a:r>
          </a:p>
          <a:p>
            <a:pPr marL="0" indent="0">
              <a:buNone/>
            </a:pPr>
            <a:endParaRPr lang="en-US" sz="900" dirty="0"/>
          </a:p>
          <a:p>
            <a:pPr marL="0" indent="0">
              <a:buNone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Example use cases:</a:t>
            </a:r>
          </a:p>
          <a:p>
            <a:pPr>
              <a:lnSpc>
                <a:spcPct val="110000"/>
              </a:lnSpc>
            </a:pPr>
            <a:r>
              <a:rPr lang="en-US" dirty="0"/>
              <a:t>Preset temporary EC2 instances to automatically terminate after a specified duration.</a:t>
            </a:r>
          </a:p>
          <a:p>
            <a:pPr>
              <a:lnSpc>
                <a:spcPct val="110000"/>
              </a:lnSpc>
            </a:pPr>
            <a:r>
              <a:rPr lang="en-US" dirty="0"/>
              <a:t>Auto-stop an occasionally-used operations EC2 instance every time it is running for more than 1 day.</a:t>
            </a:r>
          </a:p>
          <a:p>
            <a:pPr>
              <a:lnSpc>
                <a:spcPct val="110000"/>
              </a:lnSpc>
            </a:pPr>
            <a:r>
              <a:rPr lang="en-US" dirty="0"/>
              <a:t>Prevent ephemeral EC2 instances (ex: build agent machines) from existing beyond their expected use.</a:t>
            </a:r>
          </a:p>
        </p:txBody>
      </p:sp>
    </p:spTree>
    <p:extLst>
      <p:ext uri="{BB962C8B-B14F-4D97-AF65-F5344CB8AC3E}">
        <p14:creationId xmlns:p14="http://schemas.microsoft.com/office/powerpoint/2010/main" val="935535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F229285-96B8-346A-2E26-BC41F716C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DB087F-A641-6C1F-3F1B-C8DDA00E7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5354C8E3-9243-8E04-F2F4-075E837D37B1}"/>
              </a:ext>
            </a:extLst>
          </p:cNvPr>
          <p:cNvSpPr txBox="1">
            <a:spLocks/>
          </p:cNvSpPr>
          <p:nvPr/>
        </p:nvSpPr>
        <p:spPr>
          <a:xfrm>
            <a:off x="609600" y="1714500"/>
            <a:ext cx="10972800" cy="4431776"/>
          </a:xfrm>
          <a:prstGeom prst="rect">
            <a:avLst/>
          </a:prstGeom>
        </p:spPr>
        <p:txBody>
          <a:bodyPr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SzPct val="90000"/>
              <a:buFont typeface="Arial" panose="020B0604020202020204" pitchFamily="34" charset="0"/>
              <a:buChar char="•"/>
              <a:defRPr sz="2800" kern="1200" baseline="0">
                <a:solidFill>
                  <a:schemeClr val="tx2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1pPr>
            <a:lvl2pPr marL="51435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SzPct val="90000"/>
              <a:buFont typeface="Wingdings" panose="05000000000000000000" pitchFamily="2" charset="2"/>
              <a:buChar char="§"/>
              <a:defRPr sz="2400" kern="1200" baseline="0">
                <a:solidFill>
                  <a:schemeClr val="tx2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2pPr>
            <a:lvl3pPr marL="85725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mazon Ember" panose="020B0603020204020204" pitchFamily="34" charset="0"/>
              <a:buChar char="–"/>
              <a:defRPr sz="2000" kern="1200" baseline="0">
                <a:solidFill>
                  <a:schemeClr val="tx2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3pPr>
            <a:lvl4pPr marL="1030288" indent="-1714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 baseline="0">
                <a:solidFill>
                  <a:schemeClr val="tx2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4pPr>
            <a:lvl5pPr marL="1201738" indent="-1714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 baseline="0">
                <a:solidFill>
                  <a:schemeClr val="tx2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dirty="0">
                <a:solidFill>
                  <a:schemeClr val="accent4"/>
                </a:solidFill>
              </a:rPr>
              <a:t>Relative and Absolute Tags </a:t>
            </a:r>
            <a:r>
              <a:rPr lang="en-US" dirty="0"/>
              <a:t>- Tag values can be relative to an EC2 instance's launch time (easier in some cases because an automation does not need to calculate a future date) or an absolute date/time value.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chemeClr val="accent4"/>
                </a:solidFill>
              </a:rPr>
              <a:t>Event Driven </a:t>
            </a:r>
            <a:r>
              <a:rPr lang="en-US" dirty="0"/>
              <a:t>- Monitors EC2 instance tags and schedules required stop/terminate actions using the Amazon </a:t>
            </a:r>
            <a:r>
              <a:rPr lang="en-US" dirty="0" err="1"/>
              <a:t>EventBridge</a:t>
            </a:r>
            <a:r>
              <a:rPr lang="en-US" dirty="0"/>
              <a:t> Scheduler. This provides better precision (actions are very close to their schedule times) and is more efficient than polling.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chemeClr val="accent4"/>
                </a:solidFill>
              </a:rPr>
              <a:t>Custom Tag Prefix </a:t>
            </a:r>
            <a:r>
              <a:rPr lang="en-US" dirty="0"/>
              <a:t>- The default `expiration:` tag prefix can be replaced with a custom value. 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chemeClr val="accent4"/>
                </a:solidFill>
              </a:rPr>
              <a:t>Events</a:t>
            </a:r>
            <a:r>
              <a:rPr lang="en-US" dirty="0"/>
              <a:t> - Events for expiration actions are emitted to an Amazon </a:t>
            </a:r>
            <a:r>
              <a:rPr lang="en-US" dirty="0" err="1"/>
              <a:t>EventBridge</a:t>
            </a:r>
            <a:r>
              <a:rPr lang="en-US" dirty="0"/>
              <a:t> Event Bus for optional integration/automation.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chemeClr val="accent4"/>
                </a:solidFill>
              </a:rPr>
              <a:t>Notifications</a:t>
            </a:r>
            <a:r>
              <a:rPr lang="en-US" dirty="0"/>
              <a:t> - If an SNS Topic is specified it will receive events for expiration actions, for example enabling administrators to subscribe for notifications.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chemeClr val="accent4"/>
                </a:solidFill>
              </a:rPr>
              <a:t>CloudWatch Dashboard </a:t>
            </a:r>
            <a:r>
              <a:rPr lang="en-US" dirty="0"/>
              <a:t>- An optional CloudWatch Dashboard provides metrics, insights, and logs for the guidance.</a:t>
            </a:r>
          </a:p>
        </p:txBody>
      </p:sp>
    </p:spTree>
    <p:extLst>
      <p:ext uri="{BB962C8B-B14F-4D97-AF65-F5344CB8AC3E}">
        <p14:creationId xmlns:p14="http://schemas.microsoft.com/office/powerpoint/2010/main" val="1321541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F229285-96B8-346A-2E26-BC41F716C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DB087F-A641-6C1F-3F1B-C8DDA00E7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5354C8E3-9243-8E04-F2F4-075E837D37B1}"/>
              </a:ext>
            </a:extLst>
          </p:cNvPr>
          <p:cNvSpPr txBox="1">
            <a:spLocks/>
          </p:cNvSpPr>
          <p:nvPr/>
        </p:nvSpPr>
        <p:spPr>
          <a:xfrm>
            <a:off x="609600" y="1714500"/>
            <a:ext cx="10972800" cy="4431776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SzPct val="90000"/>
              <a:buFont typeface="Arial" panose="020B0604020202020204" pitchFamily="34" charset="0"/>
              <a:buChar char="•"/>
              <a:defRPr sz="2800" kern="1200" baseline="0">
                <a:solidFill>
                  <a:schemeClr val="tx2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1pPr>
            <a:lvl2pPr marL="51435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SzPct val="90000"/>
              <a:buFont typeface="Wingdings" panose="05000000000000000000" pitchFamily="2" charset="2"/>
              <a:buChar char="§"/>
              <a:defRPr sz="2400" kern="1200" baseline="0">
                <a:solidFill>
                  <a:schemeClr val="tx2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2pPr>
            <a:lvl3pPr marL="85725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mazon Ember" panose="020B0603020204020204" pitchFamily="34" charset="0"/>
              <a:buChar char="–"/>
              <a:defRPr sz="2000" kern="1200" baseline="0">
                <a:solidFill>
                  <a:schemeClr val="tx2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3pPr>
            <a:lvl4pPr marL="1030288" indent="-1714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 baseline="0">
                <a:solidFill>
                  <a:schemeClr val="tx2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4pPr>
            <a:lvl5pPr marL="1201738" indent="-1714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 baseline="0">
                <a:solidFill>
                  <a:schemeClr val="tx2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dirty="0"/>
              <a:t>The guidance is provided is an app based on the </a:t>
            </a:r>
            <a:r>
              <a:rPr lang="en-US" dirty="0">
                <a:hlinkClick r:id="rId2"/>
              </a:rPr>
              <a:t>AWS Cloud Development Kit (CDK)</a:t>
            </a:r>
            <a:r>
              <a:rPr lang="en-US" dirty="0"/>
              <a:t>, which is a free infrastructure-as-code platform.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dirty="0"/>
              <a:t>One runs the app to generate an </a:t>
            </a:r>
            <a:r>
              <a:rPr lang="en-US" dirty="0">
                <a:hlinkClick r:id="rId3"/>
              </a:rPr>
              <a:t>AWS CloudFormation</a:t>
            </a:r>
            <a:r>
              <a:rPr lang="en-US" dirty="0"/>
              <a:t> template that is then deployed to an AWS account.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dirty="0"/>
              <a:t>This results in a set of resources (Amazon </a:t>
            </a:r>
            <a:r>
              <a:rPr lang="en-US" dirty="0" err="1"/>
              <a:t>EventBridge</a:t>
            </a:r>
            <a:r>
              <a:rPr lang="en-US" dirty="0"/>
              <a:t> Scheduler, AWS Lambda, etc.) that implements the solution.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i="1" dirty="0">
                <a:solidFill>
                  <a:schemeClr val="accent3">
                    <a:lumMod val="75000"/>
                  </a:schemeClr>
                </a:solidFill>
              </a:rPr>
              <a:t>* Experience with the AWS CDK is </a:t>
            </a:r>
            <a:r>
              <a:rPr lang="en-US" i="1" u="sng" dirty="0">
                <a:solidFill>
                  <a:schemeClr val="accent3">
                    <a:lumMod val="75000"/>
                  </a:schemeClr>
                </a:solidFill>
              </a:rPr>
              <a:t>not</a:t>
            </a:r>
            <a:r>
              <a:rPr lang="en-US" i="1" dirty="0">
                <a:solidFill>
                  <a:schemeClr val="accent3">
                    <a:lumMod val="75000"/>
                  </a:schemeClr>
                </a:solidFill>
              </a:rPr>
              <a:t> required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262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F229285-96B8-346A-2E26-BC41F716C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Deployment Parameters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DB087F-A641-6C1F-3F1B-C8DDA00E7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5354C8E3-9243-8E04-F2F4-075E837D37B1}"/>
              </a:ext>
            </a:extLst>
          </p:cNvPr>
          <p:cNvSpPr txBox="1">
            <a:spLocks/>
          </p:cNvSpPr>
          <p:nvPr/>
        </p:nvSpPr>
        <p:spPr>
          <a:xfrm>
            <a:off x="609600" y="1714500"/>
            <a:ext cx="10972800" cy="443177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SzPct val="90000"/>
              <a:buFont typeface="Arial" panose="020B0604020202020204" pitchFamily="34" charset="0"/>
              <a:buChar char="•"/>
              <a:defRPr sz="2800" kern="1200" baseline="0">
                <a:solidFill>
                  <a:schemeClr val="tx2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1pPr>
            <a:lvl2pPr marL="51435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SzPct val="90000"/>
              <a:buFont typeface="Wingdings" panose="05000000000000000000" pitchFamily="2" charset="2"/>
              <a:buChar char="§"/>
              <a:defRPr sz="2400" kern="1200" baseline="0">
                <a:solidFill>
                  <a:schemeClr val="tx2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2pPr>
            <a:lvl3pPr marL="85725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mazon Ember" panose="020B0603020204020204" pitchFamily="34" charset="0"/>
              <a:buChar char="–"/>
              <a:defRPr sz="2000" kern="1200" baseline="0">
                <a:solidFill>
                  <a:schemeClr val="tx2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3pPr>
            <a:lvl4pPr marL="1030288" indent="-1714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 baseline="0">
                <a:solidFill>
                  <a:schemeClr val="tx2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4pPr>
            <a:lvl5pPr marL="1201738" indent="-1714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 baseline="0">
                <a:solidFill>
                  <a:schemeClr val="tx2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dirty="0"/>
              <a:t>Several CloudFormation parameters can be supplied during deployment: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711EFA97-11B3-4DFA-8389-A126AE39F9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7840114"/>
              </p:ext>
            </p:extLst>
          </p:nvPr>
        </p:nvGraphicFramePr>
        <p:xfrm>
          <a:off x="609600" y="2872740"/>
          <a:ext cx="10972800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50416">
                  <a:extLst>
                    <a:ext uri="{9D8B030D-6E8A-4147-A177-3AD203B41FA5}">
                      <a16:colId xmlns:a16="http://schemas.microsoft.com/office/drawing/2014/main" val="1943119144"/>
                    </a:ext>
                  </a:extLst>
                </a:gridCol>
                <a:gridCol w="2055044">
                  <a:extLst>
                    <a:ext uri="{9D8B030D-6E8A-4147-A177-3AD203B41FA5}">
                      <a16:colId xmlns:a16="http://schemas.microsoft.com/office/drawing/2014/main" val="413771553"/>
                    </a:ext>
                  </a:extLst>
                </a:gridCol>
                <a:gridCol w="6567340">
                  <a:extLst>
                    <a:ext uri="{9D8B030D-6E8A-4147-A177-3AD203B41FA5}">
                      <a16:colId xmlns:a16="http://schemas.microsoft.com/office/drawing/2014/main" val="41729812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Values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Purpose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02184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err="1"/>
                        <a:t>TagPrefix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Prefix for the EC2 instance tags inspected.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57297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err="1"/>
                        <a:t>StopAction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Enable | Disable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Enable or disable stopping EC2 instances.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1978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err="1"/>
                        <a:t>TerminateAction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Enable | Disable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Enable or disable terminating EC2 instances.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36954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err="1"/>
                        <a:t>BackupCheckPeriod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Integer (minutes)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Period for backup check invocations, in minutes.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10623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EventBusName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Name of existing </a:t>
                      </a:r>
                      <a:r>
                        <a:rPr lang="en-US" dirty="0" err="1"/>
                        <a:t>EventBridge</a:t>
                      </a:r>
                      <a:r>
                        <a:rPr lang="en-US" dirty="0"/>
                        <a:t> bus for action events.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51824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err="1"/>
                        <a:t>SnsTopicName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Name of existing SNS Topic for action event notifications.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0716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CloudWatch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Enable | Disable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Enable or disable CloudWatch dashboard.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76771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52048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F229285-96B8-346A-2E26-BC41F716C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DB087F-A641-6C1F-3F1B-C8DDA00E7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5354C8E3-9243-8E04-F2F4-075E837D37B1}"/>
              </a:ext>
            </a:extLst>
          </p:cNvPr>
          <p:cNvSpPr txBox="1">
            <a:spLocks/>
          </p:cNvSpPr>
          <p:nvPr/>
        </p:nvSpPr>
        <p:spPr>
          <a:xfrm>
            <a:off x="609600" y="1714500"/>
            <a:ext cx="10972800" cy="443177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SzPct val="90000"/>
              <a:buFont typeface="Arial" panose="020B0604020202020204" pitchFamily="34" charset="0"/>
              <a:buChar char="•"/>
              <a:defRPr sz="2800" kern="1200" baseline="0">
                <a:solidFill>
                  <a:schemeClr val="tx2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1pPr>
            <a:lvl2pPr marL="51435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SzPct val="90000"/>
              <a:buFont typeface="Wingdings" panose="05000000000000000000" pitchFamily="2" charset="2"/>
              <a:buChar char="§"/>
              <a:defRPr sz="2400" kern="1200" baseline="0">
                <a:solidFill>
                  <a:schemeClr val="tx2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2pPr>
            <a:lvl3pPr marL="85725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mazon Ember" panose="020B0603020204020204" pitchFamily="34" charset="0"/>
              <a:buChar char="–"/>
              <a:defRPr sz="2000" kern="1200" baseline="0">
                <a:solidFill>
                  <a:schemeClr val="tx2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3pPr>
            <a:lvl4pPr marL="1030288" indent="-1714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 baseline="0">
                <a:solidFill>
                  <a:schemeClr val="tx2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4pPr>
            <a:lvl5pPr marL="1201738" indent="-1714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 baseline="0">
                <a:solidFill>
                  <a:schemeClr val="tx2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dirty="0"/>
              <a:t>Once deployed, one need only set expiration tags as desired.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BF6044C7-F3F6-2F8B-2FBE-405647579D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4638002"/>
              </p:ext>
            </p:extLst>
          </p:nvPr>
        </p:nvGraphicFramePr>
        <p:xfrm>
          <a:off x="609599" y="2872740"/>
          <a:ext cx="10972799" cy="2687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18213">
                  <a:extLst>
                    <a:ext uri="{9D8B030D-6E8A-4147-A177-3AD203B41FA5}">
                      <a16:colId xmlns:a16="http://schemas.microsoft.com/office/drawing/2014/main" val="1943119144"/>
                    </a:ext>
                  </a:extLst>
                </a:gridCol>
                <a:gridCol w="6454586">
                  <a:extLst>
                    <a:ext uri="{9D8B030D-6E8A-4147-A177-3AD203B41FA5}">
                      <a16:colId xmlns:a16="http://schemas.microsoft.com/office/drawing/2014/main" val="41729812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Tag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Behavior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02184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expiration:stop-after-duration</a:t>
                      </a:r>
                      <a:endParaRPr lang="en-US" sz="16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Stop</a:t>
                      </a:r>
                      <a:r>
                        <a:rPr lang="en-US" sz="1600" dirty="0"/>
                        <a:t> the instance after a </a:t>
                      </a:r>
                      <a:r>
                        <a:rPr lang="en-US" sz="1600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duration</a:t>
                      </a:r>
                      <a:r>
                        <a:rPr lang="en-US" sz="1600" dirty="0"/>
                        <a:t> since its launch date/time.</a:t>
                      </a:r>
                    </a:p>
                    <a:p>
                      <a:r>
                        <a:rPr lang="en-US" sz="1600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57297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expiration:stop-after-datetime</a:t>
                      </a:r>
                      <a:endParaRPr lang="en-US" sz="16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kern="120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Stop</a:t>
                      </a:r>
                      <a:r>
                        <a:rPr lang="en-US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the instance at an absolute </a:t>
                      </a:r>
                      <a:r>
                        <a:rPr lang="en-US" sz="1600" b="1" kern="1200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date/time</a:t>
                      </a:r>
                      <a:r>
                        <a:rPr lang="en-US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1978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expiration:terminate-after-duration</a:t>
                      </a:r>
                      <a:endParaRPr lang="en-US" sz="16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solidFill>
                            <a:srgbClr val="FF0000"/>
                          </a:solidFill>
                        </a:rPr>
                        <a:t>Terminate</a:t>
                      </a:r>
                      <a:r>
                        <a:rPr lang="en-US" sz="1600" dirty="0"/>
                        <a:t> the instance after a </a:t>
                      </a:r>
                      <a:r>
                        <a:rPr lang="en-US" sz="1600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duration</a:t>
                      </a:r>
                      <a:r>
                        <a:rPr lang="en-US" sz="1600" dirty="0"/>
                        <a:t> since its launch date/time.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36954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expiration:terminate-after-datetime</a:t>
                      </a:r>
                      <a:endParaRPr lang="en-US" sz="16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Terminate</a:t>
                      </a:r>
                      <a:r>
                        <a:rPr lang="en-US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the instance at an absolute </a:t>
                      </a:r>
                      <a:r>
                        <a:rPr lang="en-US" sz="1600" b="1" kern="1200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date/time</a:t>
                      </a:r>
                      <a:r>
                        <a:rPr lang="en-US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10623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59550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DB087F-A641-6C1F-3F1B-C8DDA00E7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2" name="Rectangle: Single Corner Snipped 1">
            <a:extLst>
              <a:ext uri="{FF2B5EF4-FFF2-40B4-BE49-F238E27FC236}">
                <a16:creationId xmlns:a16="http://schemas.microsoft.com/office/drawing/2014/main" id="{337B75FF-D70C-54DE-7E4A-41684847D1E5}"/>
              </a:ext>
            </a:extLst>
          </p:cNvPr>
          <p:cNvSpPr/>
          <p:nvPr/>
        </p:nvSpPr>
        <p:spPr>
          <a:xfrm>
            <a:off x="609600" y="957065"/>
            <a:ext cx="11062800" cy="5142077"/>
          </a:xfrm>
          <a:prstGeom prst="snip1Rect">
            <a:avLst/>
          </a:prstGeom>
          <a:solidFill>
            <a:srgbClr val="FFFFCC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Note</a:t>
            </a:r>
            <a:r>
              <a:rPr lang="en-US" sz="24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:</a:t>
            </a:r>
          </a:p>
          <a:p>
            <a:endParaRPr lang="en-US" sz="2400" dirty="0">
              <a:solidFill>
                <a:schemeClr val="bg1">
                  <a:lumMod val="75000"/>
                  <a:lumOff val="25000"/>
                </a:schemeClr>
              </a:solidFill>
            </a:endParaRPr>
          </a:p>
          <a:p>
            <a:r>
              <a:rPr lang="en-US" sz="24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The EC2 service defines an EC2 instance's "launch date/time" from the </a:t>
            </a:r>
            <a:r>
              <a:rPr lang="en-US" sz="2400" b="1" u="sng" dirty="0">
                <a:solidFill>
                  <a:schemeClr val="bg1">
                    <a:lumMod val="75000"/>
                    <a:lumOff val="25000"/>
                  </a:schemeClr>
                </a:solidFill>
              </a:rPr>
              <a:t>last time</a:t>
            </a:r>
            <a:r>
              <a:rPr lang="en-US" sz="24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4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it was started - not from when it was created or started for the first time. (This behavior is not specific to this guidance.)</a:t>
            </a:r>
          </a:p>
          <a:p>
            <a:endParaRPr lang="en-US" sz="2400" dirty="0">
              <a:solidFill>
                <a:schemeClr val="bg1">
                  <a:lumMod val="75000"/>
                  <a:lumOff val="25000"/>
                </a:schemeClr>
              </a:solidFill>
            </a:endParaRPr>
          </a:p>
          <a:p>
            <a:r>
              <a:rPr lang="en-US" sz="24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A misunderstanding of this EC2 instance attribute can lead to unexpected behavior.</a:t>
            </a:r>
          </a:p>
          <a:p>
            <a:endParaRPr lang="en-US" sz="2400" dirty="0">
              <a:solidFill>
                <a:schemeClr val="bg1">
                  <a:lumMod val="75000"/>
                  <a:lumOff val="25000"/>
                </a:schemeClr>
              </a:solidFill>
            </a:endParaRPr>
          </a:p>
          <a:p>
            <a:r>
              <a:rPr lang="en-US" sz="24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For example, every time an instance with the </a:t>
            </a:r>
            <a:r>
              <a:rPr lang="en-US" sz="2400" b="1" dirty="0">
                <a:solidFill>
                  <a:schemeClr val="bg1">
                    <a:lumMod val="75000"/>
                    <a:lumOff val="25000"/>
                  </a:schemeClr>
                </a:solidFill>
                <a:cs typeface="Courier New" panose="02070309020205020404" pitchFamily="49" charset="0"/>
              </a:rPr>
              <a:t>expiration:stop-after-duration </a:t>
            </a:r>
            <a:r>
              <a:rPr lang="en-US" sz="24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tag is started it becomes eligible once again to be stopped by the guidance.</a:t>
            </a:r>
          </a:p>
        </p:txBody>
      </p:sp>
    </p:spTree>
    <p:extLst>
      <p:ext uri="{BB962C8B-B14F-4D97-AF65-F5344CB8AC3E}">
        <p14:creationId xmlns:p14="http://schemas.microsoft.com/office/powerpoint/2010/main" val="3437344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F229285-96B8-346A-2E26-BC41F716C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Expiration Tag Formats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DB087F-A641-6C1F-3F1B-C8DDA00E7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5354C8E3-9243-8E04-F2F4-075E837D37B1}"/>
              </a:ext>
            </a:extLst>
          </p:cNvPr>
          <p:cNvSpPr txBox="1">
            <a:spLocks/>
          </p:cNvSpPr>
          <p:nvPr/>
        </p:nvSpPr>
        <p:spPr>
          <a:xfrm>
            <a:off x="609600" y="1714500"/>
            <a:ext cx="10972800" cy="443177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SzPct val="90000"/>
              <a:buFont typeface="Arial" panose="020B0604020202020204" pitchFamily="34" charset="0"/>
              <a:buChar char="•"/>
              <a:defRPr sz="2800" kern="1200" baseline="0">
                <a:solidFill>
                  <a:schemeClr val="tx2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1pPr>
            <a:lvl2pPr marL="51435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SzPct val="90000"/>
              <a:buFont typeface="Wingdings" panose="05000000000000000000" pitchFamily="2" charset="2"/>
              <a:buChar char="§"/>
              <a:defRPr sz="2400" kern="1200" baseline="0">
                <a:solidFill>
                  <a:schemeClr val="tx2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2pPr>
            <a:lvl3pPr marL="85725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mazon Ember" panose="020B0603020204020204" pitchFamily="34" charset="0"/>
              <a:buChar char="–"/>
              <a:defRPr sz="2000" kern="1200" baseline="0">
                <a:solidFill>
                  <a:schemeClr val="tx2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3pPr>
            <a:lvl4pPr marL="1030288" indent="-1714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 baseline="0">
                <a:solidFill>
                  <a:schemeClr val="tx2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4pPr>
            <a:lvl5pPr marL="1201738" indent="-1714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 baseline="0">
                <a:solidFill>
                  <a:schemeClr val="tx2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</p:txBody>
      </p:sp>
      <p:sp>
        <p:nvSpPr>
          <p:cNvPr id="2" name="Content Placeholder 5">
            <a:extLst>
              <a:ext uri="{FF2B5EF4-FFF2-40B4-BE49-F238E27FC236}">
                <a16:creationId xmlns:a16="http://schemas.microsoft.com/office/drawing/2014/main" id="{678E608C-219C-E525-7EBB-C26F8490727C}"/>
              </a:ext>
            </a:extLst>
          </p:cNvPr>
          <p:cNvSpPr txBox="1">
            <a:spLocks/>
          </p:cNvSpPr>
          <p:nvPr/>
        </p:nvSpPr>
        <p:spPr>
          <a:xfrm>
            <a:off x="6334125" y="1714499"/>
            <a:ext cx="5248276" cy="431865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SzPct val="90000"/>
              <a:buFont typeface="Arial" panose="020B0604020202020204" pitchFamily="34" charset="0"/>
              <a:buChar char="•"/>
              <a:defRPr sz="2800" kern="1200" baseline="0">
                <a:solidFill>
                  <a:schemeClr val="tx2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1pPr>
            <a:lvl2pPr marL="51435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SzPct val="90000"/>
              <a:buFont typeface="Wingdings" panose="05000000000000000000" pitchFamily="2" charset="2"/>
              <a:buChar char="§"/>
              <a:defRPr sz="2400" kern="1200" baseline="0">
                <a:solidFill>
                  <a:schemeClr val="tx2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2pPr>
            <a:lvl3pPr marL="85725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mazon Ember" panose="020B0603020204020204" pitchFamily="34" charset="0"/>
              <a:buChar char="–"/>
              <a:defRPr sz="2000" kern="1200" baseline="0">
                <a:solidFill>
                  <a:schemeClr val="tx2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3pPr>
            <a:lvl4pPr marL="1030288" indent="-1714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 baseline="0">
                <a:solidFill>
                  <a:schemeClr val="tx2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4pPr>
            <a:lvl5pPr marL="1201738" indent="-1714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 baseline="0">
                <a:solidFill>
                  <a:schemeClr val="tx2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Date/Time Tag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8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YYYY-MM-DD HH:MM:SS UTC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800" dirty="0"/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000" dirty="0"/>
              <a:t>All fields (year, month, day, hours, minutes, seconds) are required and must be zero-padded to the length specified by the format above. The `UTC` </a:t>
            </a:r>
            <a:r>
              <a:rPr lang="en-US" sz="2000" dirty="0" err="1"/>
              <a:t>timezone</a:t>
            </a:r>
            <a:r>
              <a:rPr lang="en-US" sz="2000" dirty="0"/>
              <a:t> designation is required (other </a:t>
            </a:r>
            <a:r>
              <a:rPr lang="en-US" sz="2000" dirty="0" err="1"/>
              <a:t>timezones</a:t>
            </a:r>
            <a:r>
              <a:rPr lang="en-US" sz="2000" dirty="0"/>
              <a:t> are not supported).</a:t>
            </a:r>
            <a:endParaRPr lang="en-US" sz="20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400" dirty="0"/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85FC5A7A-AB29-FCB2-69FC-A9E77C13E103}"/>
              </a:ext>
            </a:extLst>
          </p:cNvPr>
          <p:cNvSpPr txBox="1">
            <a:spLocks/>
          </p:cNvSpPr>
          <p:nvPr/>
        </p:nvSpPr>
        <p:spPr>
          <a:xfrm>
            <a:off x="609600" y="1714500"/>
            <a:ext cx="5248274" cy="2932914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SzPct val="90000"/>
              <a:buFont typeface="Arial" panose="020B0604020202020204" pitchFamily="34" charset="0"/>
              <a:buChar char="•"/>
              <a:defRPr sz="2800" kern="1200" baseline="0">
                <a:solidFill>
                  <a:schemeClr val="tx2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1pPr>
            <a:lvl2pPr marL="51435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SzPct val="90000"/>
              <a:buFont typeface="Wingdings" panose="05000000000000000000" pitchFamily="2" charset="2"/>
              <a:buChar char="§"/>
              <a:defRPr sz="2400" kern="1200" baseline="0">
                <a:solidFill>
                  <a:schemeClr val="tx2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2pPr>
            <a:lvl3pPr marL="85725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mazon Ember" panose="020B0603020204020204" pitchFamily="34" charset="0"/>
              <a:buChar char="–"/>
              <a:defRPr sz="2000" kern="1200" baseline="0">
                <a:solidFill>
                  <a:schemeClr val="tx2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3pPr>
            <a:lvl4pPr marL="1030288" indent="-1714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 baseline="0">
                <a:solidFill>
                  <a:schemeClr val="tx2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4pPr>
            <a:lvl5pPr marL="1201738" indent="-1714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 baseline="0">
                <a:solidFill>
                  <a:schemeClr val="tx2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Duration Tag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8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[#d][#h][#m][#s]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800" dirty="0"/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000" dirty="0"/>
              <a:t>The days, hours, minutes, and seconds fields are each optional and each prefixed with an integer.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Examples:</a:t>
            </a:r>
          </a:p>
          <a:p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FA77D71-1CA4-758D-A3EA-66B2D4028E71}"/>
              </a:ext>
            </a:extLst>
          </p:cNvPr>
          <p:cNvSpPr txBox="1">
            <a:spLocks/>
          </p:cNvSpPr>
          <p:nvPr/>
        </p:nvSpPr>
        <p:spPr>
          <a:xfrm>
            <a:off x="950259" y="4790638"/>
            <a:ext cx="1963269" cy="1152961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SzPct val="90000"/>
              <a:buFont typeface="Arial" panose="020B0604020202020204" pitchFamily="34" charset="0"/>
              <a:buChar char="•"/>
              <a:defRPr sz="2800" kern="1200" baseline="0">
                <a:solidFill>
                  <a:schemeClr val="tx2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1pPr>
            <a:lvl2pPr marL="51435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SzPct val="90000"/>
              <a:buFont typeface="Wingdings" panose="05000000000000000000" pitchFamily="2" charset="2"/>
              <a:buChar char="§"/>
              <a:defRPr sz="2400" kern="1200" baseline="0">
                <a:solidFill>
                  <a:schemeClr val="tx2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2pPr>
            <a:lvl3pPr marL="85725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mazon Ember" panose="020B0603020204020204" pitchFamily="34" charset="0"/>
              <a:buChar char="–"/>
              <a:defRPr sz="2000" kern="1200" baseline="0">
                <a:solidFill>
                  <a:schemeClr val="tx2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3pPr>
            <a:lvl4pPr marL="1030288" indent="-1714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 baseline="0">
                <a:solidFill>
                  <a:schemeClr val="tx2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4pPr>
            <a:lvl5pPr marL="1201738" indent="-1714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 baseline="0">
                <a:solidFill>
                  <a:schemeClr val="tx2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1d2h3m4s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10d14h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79C80099-B8CA-6B5F-5A19-467FAD52F542}"/>
              </a:ext>
            </a:extLst>
          </p:cNvPr>
          <p:cNvSpPr txBox="1">
            <a:spLocks/>
          </p:cNvSpPr>
          <p:nvPr/>
        </p:nvSpPr>
        <p:spPr>
          <a:xfrm>
            <a:off x="2976285" y="4790638"/>
            <a:ext cx="2079810" cy="1152961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SzPct val="90000"/>
              <a:buFont typeface="Arial" panose="020B0604020202020204" pitchFamily="34" charset="0"/>
              <a:buChar char="•"/>
              <a:defRPr sz="2800" kern="1200" baseline="0">
                <a:solidFill>
                  <a:schemeClr val="tx2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1pPr>
            <a:lvl2pPr marL="51435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SzPct val="90000"/>
              <a:buFont typeface="Wingdings" panose="05000000000000000000" pitchFamily="2" charset="2"/>
              <a:buChar char="§"/>
              <a:defRPr sz="2400" kern="1200" baseline="0">
                <a:solidFill>
                  <a:schemeClr val="tx2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2pPr>
            <a:lvl3pPr marL="85725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mazon Ember" panose="020B0603020204020204" pitchFamily="34" charset="0"/>
              <a:buChar char="–"/>
              <a:defRPr sz="2000" kern="1200" baseline="0">
                <a:solidFill>
                  <a:schemeClr val="tx2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3pPr>
            <a:lvl4pPr marL="1030288" indent="-1714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 baseline="0">
                <a:solidFill>
                  <a:schemeClr val="tx2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4pPr>
            <a:lvl5pPr marL="1201738" indent="-1714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 baseline="0">
                <a:solidFill>
                  <a:schemeClr val="tx2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24h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10d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475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AWS Confidential Light">
  <a:themeElements>
    <a:clrScheme name="AWS_2022_Light">
      <a:dk1>
        <a:srgbClr val="000000"/>
      </a:dk1>
      <a:lt1>
        <a:srgbClr val="FFFFFF"/>
      </a:lt1>
      <a:dk2>
        <a:srgbClr val="232F3E"/>
      </a:dk2>
      <a:lt2>
        <a:srgbClr val="F1F3F3"/>
      </a:lt2>
      <a:accent1>
        <a:srgbClr val="2074D5"/>
      </a:accent1>
      <a:accent2>
        <a:srgbClr val="7C59ED"/>
      </a:accent2>
      <a:accent3>
        <a:srgbClr val="38EF7D"/>
      </a:accent3>
      <a:accent4>
        <a:srgbClr val="F46DBA"/>
      </a:accent4>
      <a:accent5>
        <a:srgbClr val="9FFCEA"/>
      </a:accent5>
      <a:accent6>
        <a:srgbClr val="FBD8BF"/>
      </a:accent6>
      <a:hlink>
        <a:srgbClr val="41B1E8"/>
      </a:hlink>
      <a:folHlink>
        <a:srgbClr val="41B1E8"/>
      </a:folHlink>
    </a:clrScheme>
    <a:fontScheme name="Ember Display all the way">
      <a:majorFont>
        <a:latin typeface="Amazon Ember Display"/>
        <a:ea typeface=""/>
        <a:cs typeface=""/>
      </a:majorFont>
      <a:minorFont>
        <a:latin typeface="Amazon Ember Displ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lIns="45720" tIns="45720" rIns="45720" rtlCol="0" anchor="ctr"/>
      <a:lstStyle>
        <a:defPPr algn="ctr">
          <a:defRPr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 cap="rnd">
          <a:solidFill>
            <a:schemeClr val="tx1"/>
          </a:solidFill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rIns="0" rtlCol="0">
        <a:spAutoFit/>
      </a:bodyPr>
      <a:lstStyle>
        <a:defPPr algn="l">
          <a:defRPr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AWS_PanIndustry_PPTTemplate_Confidential_Dark_2023.potx" id="{3AF28293-360D-4A4A-B401-92889B712E50}" vid="{5E461F0F-E216-433B-9C7E-555866381C20}"/>
    </a:ext>
  </a:extLst>
</a:theme>
</file>

<file path=ppt/theme/theme2.xml><?xml version="1.0" encoding="utf-8"?>
<a:theme xmlns:a="http://schemas.openxmlformats.org/drawingml/2006/main" name="Office Theme">
  <a:themeElements>
    <a:clrScheme name="One Brand 2022 Dark">
      <a:dk1>
        <a:srgbClr val="000000"/>
      </a:dk1>
      <a:lt1>
        <a:sysClr val="window" lastClr="FFFFFF"/>
      </a:lt1>
      <a:dk2>
        <a:srgbClr val="232F3E"/>
      </a:dk2>
      <a:lt2>
        <a:srgbClr val="F1F3F3"/>
      </a:lt2>
      <a:accent1>
        <a:srgbClr val="FF8500"/>
      </a:accent1>
      <a:accent2>
        <a:srgbClr val="7C59ED"/>
      </a:accent2>
      <a:accent3>
        <a:srgbClr val="38EF7D"/>
      </a:accent3>
      <a:accent4>
        <a:srgbClr val="F46DBA"/>
      </a:accent4>
      <a:accent5>
        <a:srgbClr val="9FFCEA"/>
      </a:accent5>
      <a:accent6>
        <a:srgbClr val="FBD8BF"/>
      </a:accent6>
      <a:hlink>
        <a:srgbClr val="41B1E8"/>
      </a:hlink>
      <a:folHlink>
        <a:srgbClr val="41B1E8"/>
      </a:folHlink>
    </a:clrScheme>
    <a:fontScheme name="Ember Heavy and Normal">
      <a:majorFont>
        <a:latin typeface="Amazon Ember Heavy"/>
        <a:ea typeface=""/>
        <a:cs typeface=""/>
      </a:majorFont>
      <a:minorFont>
        <a:latin typeface="Amazon Embe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ne Brand 2022 Dark">
      <a:dk1>
        <a:srgbClr val="000000"/>
      </a:dk1>
      <a:lt1>
        <a:sysClr val="window" lastClr="FFFFFF"/>
      </a:lt1>
      <a:dk2>
        <a:srgbClr val="232F3E"/>
      </a:dk2>
      <a:lt2>
        <a:srgbClr val="F1F3F3"/>
      </a:lt2>
      <a:accent1>
        <a:srgbClr val="FF8500"/>
      </a:accent1>
      <a:accent2>
        <a:srgbClr val="7C59ED"/>
      </a:accent2>
      <a:accent3>
        <a:srgbClr val="38EF7D"/>
      </a:accent3>
      <a:accent4>
        <a:srgbClr val="F46DBA"/>
      </a:accent4>
      <a:accent5>
        <a:srgbClr val="9FFCEA"/>
      </a:accent5>
      <a:accent6>
        <a:srgbClr val="FBD8BF"/>
      </a:accent6>
      <a:hlink>
        <a:srgbClr val="41B1E8"/>
      </a:hlink>
      <a:folHlink>
        <a:srgbClr val="41B1E8"/>
      </a:folHlink>
    </a:clrScheme>
    <a:fontScheme name="Ember Heavy and Normal">
      <a:majorFont>
        <a:latin typeface="Amazon Ember Heavy"/>
        <a:ea typeface=""/>
        <a:cs typeface=""/>
      </a:majorFont>
      <a:minorFont>
        <a:latin typeface="Amazon Embe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AWS Confidential Light</Template>
  <TotalTime>99</TotalTime>
  <Words>1166</Words>
  <Application>Microsoft Office PowerPoint</Application>
  <PresentationFormat>Widescreen</PresentationFormat>
  <Paragraphs>134</Paragraphs>
  <Slides>18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Courier New</vt:lpstr>
      <vt:lpstr>Lucida Console</vt:lpstr>
      <vt:lpstr>Arial</vt:lpstr>
      <vt:lpstr>Amazon Ember Display</vt:lpstr>
      <vt:lpstr>Wingdings</vt:lpstr>
      <vt:lpstr>Amazon Ember Mono</vt:lpstr>
      <vt:lpstr>Amazon Ember</vt:lpstr>
      <vt:lpstr>AWS Confidential Light</vt:lpstr>
      <vt:lpstr>Internal Notes</vt:lpstr>
      <vt:lpstr>Guidance for Instance Expiration on AWS</vt:lpstr>
      <vt:lpstr>Purpose</vt:lpstr>
      <vt:lpstr>Features</vt:lpstr>
      <vt:lpstr>Deployment</vt:lpstr>
      <vt:lpstr>Deployment Parameters</vt:lpstr>
      <vt:lpstr>Usage</vt:lpstr>
      <vt:lpstr>PowerPoint Presentation</vt:lpstr>
      <vt:lpstr>Expiration Tag Formats</vt:lpstr>
      <vt:lpstr>Events</vt:lpstr>
      <vt:lpstr>Notifications</vt:lpstr>
      <vt:lpstr>Scope</vt:lpstr>
      <vt:lpstr>Risk</vt:lpstr>
      <vt:lpstr>Costs</vt:lpstr>
      <vt:lpstr>Design</vt:lpstr>
      <vt:lpstr>Miscellaneous</vt:lpstr>
      <vt:lpstr>Resources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template includes</dc:title>
  <dc:creator>Microsoft Office User</dc:creator>
  <cp:lastModifiedBy>Melville, Ryan</cp:lastModifiedBy>
  <cp:revision>9</cp:revision>
  <dcterms:created xsi:type="dcterms:W3CDTF">2023-03-22T15:56:01Z</dcterms:created>
  <dcterms:modified xsi:type="dcterms:W3CDTF">2024-10-16T20:36:51Z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929eed6f-34eb-4453-9f97-09510b9b219f_Enabled">
    <vt:lpwstr>true</vt:lpwstr>
  </property>
  <property fmtid="{D5CDD505-2E9C-101B-9397-08002B2CF9AE}" pid="3" name="MSIP_Label_929eed6f-34eb-4453-9f97-09510b9b219f_SetDate">
    <vt:lpwstr>2024-06-21T21:13:02Z</vt:lpwstr>
  </property>
  <property fmtid="{D5CDD505-2E9C-101B-9397-08002B2CF9AE}" pid="4" name="MSIP_Label_929eed6f-34eb-4453-9f97-09510b9b219f_Method">
    <vt:lpwstr>Standard</vt:lpwstr>
  </property>
  <property fmtid="{D5CDD505-2E9C-101B-9397-08002B2CF9AE}" pid="5" name="MSIP_Label_929eed6f-34eb-4453-9f97-09510b9b219f_Name">
    <vt:lpwstr>Amazon Pending_Classification</vt:lpwstr>
  </property>
  <property fmtid="{D5CDD505-2E9C-101B-9397-08002B2CF9AE}" pid="6" name="MSIP_Label_929eed6f-34eb-4453-9f97-09510b9b219f_SiteId">
    <vt:lpwstr>5280104a-472d-4538-9ccf-1e1d0efe8b1b</vt:lpwstr>
  </property>
  <property fmtid="{D5CDD505-2E9C-101B-9397-08002B2CF9AE}" pid="7" name="MSIP_Label_929eed6f-34eb-4453-9f97-09510b9b219f_ActionId">
    <vt:lpwstr>accb0a6c-1ba5-4e30-aa9b-23aa830dcd7c</vt:lpwstr>
  </property>
  <property fmtid="{D5CDD505-2E9C-101B-9397-08002B2CF9AE}" pid="8" name="MSIP_Label_929eed6f-34eb-4453-9f97-09510b9b219f_ContentBits">
    <vt:lpwstr>0</vt:lpwstr>
  </property>
</Properties>
</file>